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160ff1e6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160ff1e6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160ff1e65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160ff1e65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160ff1d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e160ff1de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160ff1de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e160ff1def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160ff1de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e160ff1def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6" Type="http://schemas.openxmlformats.org/officeDocument/2006/relationships/image" Target="../media/image5.jpg"/><Relationship Id="rId7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3325" y="727500"/>
            <a:ext cx="6557352" cy="3688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/>
        </p:nvSpPr>
        <p:spPr>
          <a:xfrm>
            <a:off x="5661650" y="1077450"/>
            <a:ext cx="2213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캐릭터 선택 화면,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스테이지 선택 화면</a:t>
            </a:r>
            <a:br>
              <a:rPr lang="ko" sz="900">
                <a:solidFill>
                  <a:schemeClr val="lt1"/>
                </a:solidFill>
              </a:rPr>
            </a:br>
            <a:r>
              <a:rPr lang="ko" sz="900">
                <a:solidFill>
                  <a:schemeClr val="lt1"/>
                </a:solidFill>
              </a:rPr>
              <a:t>두 화면에서 이거 바뀜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Characte.png, Stage.png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5175375" y="3706525"/>
            <a:ext cx="2213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캐릭터 선택 화면,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스테이지 선택 화면</a:t>
            </a:r>
            <a:br>
              <a:rPr lang="ko" sz="900">
                <a:solidFill>
                  <a:schemeClr val="lt1"/>
                </a:solidFill>
              </a:rPr>
            </a:br>
            <a:r>
              <a:rPr lang="ko" sz="900">
                <a:solidFill>
                  <a:schemeClr val="lt1"/>
                </a:solidFill>
              </a:rPr>
              <a:t>두 화면에서 이거 바뀜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SelectButton.png, StartButton.png</a:t>
            </a:r>
            <a:endParaRPr sz="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222662" y="244928"/>
            <a:ext cx="20538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스테이지 선택 화면 컨셉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3" name="Google Shape;73;p16"/>
          <p:cNvGrpSpPr/>
          <p:nvPr/>
        </p:nvGrpSpPr>
        <p:grpSpPr>
          <a:xfrm>
            <a:off x="1224240" y="809770"/>
            <a:ext cx="6919774" cy="3892423"/>
            <a:chOff x="1045029" y="872836"/>
            <a:chExt cx="10429200" cy="5866501"/>
          </a:xfrm>
        </p:grpSpPr>
        <p:sp>
          <p:nvSpPr>
            <p:cNvPr id="74" name="Google Shape;74;p16"/>
            <p:cNvSpPr/>
            <p:nvPr/>
          </p:nvSpPr>
          <p:spPr>
            <a:xfrm>
              <a:off x="1045029" y="872836"/>
              <a:ext cx="10429200" cy="586650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" name="Google Shape;75;p16"/>
            <p:cNvSpPr/>
            <p:nvPr/>
          </p:nvSpPr>
          <p:spPr>
            <a:xfrm>
              <a:off x="1045029" y="872837"/>
              <a:ext cx="10429200" cy="5866500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6" name="Google Shape;76;p16"/>
            <p:cNvSpPr txBox="1"/>
            <p:nvPr/>
          </p:nvSpPr>
          <p:spPr>
            <a:xfrm>
              <a:off x="1166106" y="969604"/>
              <a:ext cx="2064300" cy="42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아까 그 배경</a:t>
              </a:r>
              <a:endParaRPr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7" name="Google Shape;77;p16"/>
            <p:cNvSpPr txBox="1"/>
            <p:nvPr/>
          </p:nvSpPr>
          <p:spPr>
            <a:xfrm>
              <a:off x="5659051" y="1104657"/>
              <a:ext cx="1201200" cy="49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7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STAGE</a:t>
              </a:r>
              <a:endParaRPr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8" name="Google Shape;78;p16"/>
            <p:cNvSpPr txBox="1"/>
            <p:nvPr/>
          </p:nvSpPr>
          <p:spPr>
            <a:xfrm>
              <a:off x="5856292" y="6113065"/>
              <a:ext cx="806700" cy="40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선택!</a:t>
              </a:r>
              <a:endParaRPr sz="13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9" name="Google Shape;79;p16"/>
          <p:cNvSpPr/>
          <p:nvPr/>
        </p:nvSpPr>
        <p:spPr>
          <a:xfrm>
            <a:off x="3453173" y="1565762"/>
            <a:ext cx="2462400" cy="2479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6248560" y="1919319"/>
            <a:ext cx="1755600" cy="17673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1360172" y="1919319"/>
            <a:ext cx="1760100" cy="1771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82;p16"/>
          <p:cNvSpPr/>
          <p:nvPr/>
        </p:nvSpPr>
        <p:spPr>
          <a:xfrm rot="5400000">
            <a:off x="5993991" y="2626440"/>
            <a:ext cx="300000" cy="2586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83;p16"/>
          <p:cNvSpPr/>
          <p:nvPr/>
        </p:nvSpPr>
        <p:spPr>
          <a:xfrm rot="-5400000">
            <a:off x="3074790" y="2626311"/>
            <a:ext cx="300000" cy="2586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3535878" y="1669967"/>
            <a:ext cx="2284500" cy="18081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4121015" y="2331601"/>
            <a:ext cx="11268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여기 사진이 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들어가려나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008962" y="3622877"/>
            <a:ext cx="13383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대충 여기 설명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6692568" y="2617176"/>
            <a:ext cx="8925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대충 내용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1781675" y="2647465"/>
            <a:ext cx="8925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대충 내용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056" y="182961"/>
            <a:ext cx="1623951" cy="243592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82631" y="2772473"/>
            <a:ext cx="23997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이런 Sci-fi 디자인의 창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하지만 너무 지저분하진 않게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24806" y="182961"/>
            <a:ext cx="2281908" cy="2435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40393" y="182961"/>
            <a:ext cx="4170156" cy="237765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5142313" y="2649682"/>
            <a:ext cx="28077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정도 깔끔함이면 마음에 드는군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70426" y="2926681"/>
            <a:ext cx="3510091" cy="2063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522646" y="2772473"/>
            <a:ext cx="2070760" cy="2070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4286" y="809809"/>
            <a:ext cx="6920216" cy="389080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222662" y="244928"/>
            <a:ext cx="20538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스테이지 선택 화면 컨셉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06;p18"/>
          <p:cNvSpPr/>
          <p:nvPr/>
        </p:nvSpPr>
        <p:spPr>
          <a:xfrm>
            <a:off x="1224286" y="809809"/>
            <a:ext cx="6920400" cy="3892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1300177" y="1079036"/>
            <a:ext cx="11268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아까 그 배경</a:t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4285905" y="977875"/>
            <a:ext cx="1213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STAGE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109;p18"/>
          <p:cNvSpPr/>
          <p:nvPr/>
        </p:nvSpPr>
        <p:spPr>
          <a:xfrm>
            <a:off x="3965546" y="1607920"/>
            <a:ext cx="1437900" cy="1513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4121013" y="2122448"/>
            <a:ext cx="11268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여기 사진이 </a:t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들어가려나</a:t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4015214" y="3359255"/>
            <a:ext cx="13383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대충 여기 설명</a:t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 rotWithShape="1">
          <a:blip r:embed="rId3">
            <a:alphaModFix/>
          </a:blip>
          <a:srcRect b="9801" l="64773" r="283" t="8035"/>
          <a:stretch/>
        </p:blipFill>
        <p:spPr>
          <a:xfrm>
            <a:off x="5870615" y="1424371"/>
            <a:ext cx="1856539" cy="2454407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/>
          <p:nvPr/>
        </p:nvSpPr>
        <p:spPr>
          <a:xfrm rot="5400000">
            <a:off x="5639346" y="2527709"/>
            <a:ext cx="300000" cy="2586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 rotWithShape="1">
          <a:blip r:embed="rId3">
            <a:alphaModFix/>
          </a:blip>
          <a:srcRect b="9949" l="-75" r="63900" t="7887"/>
          <a:stretch/>
        </p:blipFill>
        <p:spPr>
          <a:xfrm>
            <a:off x="1625435" y="1424370"/>
            <a:ext cx="1922016" cy="2454407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/>
          <p:nvPr/>
        </p:nvSpPr>
        <p:spPr>
          <a:xfrm rot="-5400000">
            <a:off x="3451843" y="2527580"/>
            <a:ext cx="300000" cy="2586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 rotWithShape="1">
          <a:blip r:embed="rId3">
            <a:alphaModFix/>
          </a:blip>
          <a:srcRect b="83924" l="343" r="75492" t="4758"/>
          <a:stretch/>
        </p:blipFill>
        <p:spPr>
          <a:xfrm>
            <a:off x="1984256" y="3511939"/>
            <a:ext cx="1283813" cy="843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 rotWithShape="1">
          <a:blip r:embed="rId3">
            <a:alphaModFix/>
          </a:blip>
          <a:srcRect b="83924" l="343" r="75492" t="4758"/>
          <a:stretch/>
        </p:blipFill>
        <p:spPr>
          <a:xfrm>
            <a:off x="6044132" y="3511938"/>
            <a:ext cx="1370525" cy="843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 rotWithShape="1">
          <a:blip r:embed="rId3">
            <a:alphaModFix/>
          </a:blip>
          <a:srcRect b="11336" l="43165" r="43171" t="81791"/>
          <a:stretch/>
        </p:blipFill>
        <p:spPr>
          <a:xfrm>
            <a:off x="4121013" y="3912370"/>
            <a:ext cx="1126752" cy="51212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/>
        </p:nvSpPr>
        <p:spPr>
          <a:xfrm>
            <a:off x="4416766" y="4042751"/>
            <a:ext cx="5352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선택!</a:t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6149997" y="2122448"/>
            <a:ext cx="13614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좀 더 멋있는 창</a:t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디자인</a:t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5580662" y="996849"/>
            <a:ext cx="13614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좀 더 멋있는 바</a:t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4444930" y="4277647"/>
            <a:ext cx="15342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좀 더 멋있는 버튼</a:t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