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6DC812-F91F-F088-4926-938E30076F4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0" y="0"/>
            <a:ext cx="6096000" cy="685800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AC997-A883-6226-EF23-59E4E711673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9CDC9C-0F53-023F-C7E7-F5BF99C449D0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235619" y="276225"/>
            <a:ext cx="2266951" cy="219075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/>
              <a:t>ポケ画像</a:t>
            </a:r>
            <a:endParaRPr lang="en-US" altLang="ja-JP" dirty="0"/>
          </a:p>
          <a:p>
            <a:pPr lvl="0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9C8984-697D-8558-4ACB-4EC7EAFA779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622884" y="1684421"/>
            <a:ext cx="762000" cy="782554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ja-JP" altLang="en-US" dirty="0"/>
              <a:t>持ち物</a:t>
            </a:r>
            <a:endParaRPr lang="en-US" altLang="ja-JP" dirty="0"/>
          </a:p>
          <a:p>
            <a:pPr lvl="0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12E5CD-24DE-EAB4-3993-6E9914D41E65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06968" y="276225"/>
            <a:ext cx="2266949" cy="97155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ja-JP" altLang="en-US" dirty="0"/>
              <a:t>持ち物</a:t>
            </a:r>
            <a:endParaRPr lang="en-US" altLang="ja-JP" dirty="0"/>
          </a:p>
          <a:p>
            <a:pPr lvl="0"/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803A7D-E06A-554F-7B57-DD1DC21DCFB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606968" y="1495425"/>
            <a:ext cx="2266949" cy="971550"/>
          </a:xfrm>
          <a:solidFill>
            <a:schemeClr val="tx2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ja-JP" altLang="en-US" dirty="0"/>
              <a:t>持ち物</a:t>
            </a:r>
            <a:endParaRPr lang="en-US" altLang="ja-JP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473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36526"/>
            <a:ext cx="5033211" cy="20571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0589" y="136525"/>
            <a:ext cx="5033211" cy="20571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197F03-7B9E-899A-3C6A-FC91883CA1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1" y="2400409"/>
            <a:ext cx="5033211" cy="20571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E0E9C2B-7B02-2C1D-8721-8684C94810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20589" y="2400407"/>
            <a:ext cx="5033211" cy="20571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249B2E4-47FD-B89A-AD73-14C5CFA0528E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320589" y="4664291"/>
            <a:ext cx="5033211" cy="205718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ja-JP" dirty="0" err="1"/>
              <a:t>Cobblemon</a:t>
            </a:r>
            <a:endParaRPr lang="en-US" dirty="0"/>
          </a:p>
          <a:p>
            <a:pPr lvl="0"/>
            <a:r>
              <a:rPr lang="ja-JP" altLang="en-US" dirty="0"/>
              <a:t>参加者名</a:t>
            </a:r>
            <a:endParaRPr lang="en-US" altLang="ja-JP" dirty="0"/>
          </a:p>
          <a:p>
            <a:pPr lvl="0"/>
            <a:r>
              <a:rPr lang="ja-JP" altLang="en-US" dirty="0"/>
              <a:t>参加者アイコン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4A462B4-8190-34EE-4AD2-7A49A60411B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1" y="4664291"/>
            <a:ext cx="5033211" cy="20571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53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F56F8-E860-45E8-B8E9-49868121E754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A5960-CC56-4889-9E42-8A98799EDC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5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91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Franklin Gothic Book</vt:lpstr>
      <vt:lpstr>Franklin Gothic Medium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佐々木　光</dc:creator>
  <cp:lastModifiedBy>佐々木　光</cp:lastModifiedBy>
  <cp:revision>1</cp:revision>
  <dcterms:created xsi:type="dcterms:W3CDTF">2025-07-06T08:03:14Z</dcterms:created>
  <dcterms:modified xsi:type="dcterms:W3CDTF">2025-07-06T08:24:22Z</dcterms:modified>
</cp:coreProperties>
</file>