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5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7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72B6-84FF-4436-B0D2-E66679D6FC4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DC5E-F48D-4F43-873B-AD32F8F2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7737" y="1919034"/>
            <a:ext cx="2815389" cy="220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Create Tourney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4916" y="1919033"/>
            <a:ext cx="2815389" cy="220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Find   Tourney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19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725" y="3987830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 12:00pm (noon)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4152" y="3064500"/>
            <a:ext cx="18393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9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algn="ctr"/>
            <a:r>
              <a:rPr lang="en-US" sz="2000" b="1" dirty="0" smtClean="0"/>
              <a:t>Start Time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2838" y="6192744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9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9229" y="1971604"/>
            <a:ext cx="2815389" cy="110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Step 10: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Preview Your Post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396095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013" y="3334043"/>
            <a:ext cx="10990014" cy="27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 Shoes Billiards will be hosting a BANK POOL TOURNAMENT on Saturday March 14th, 2015. This is a $50 entry fee (green fee included), ***$500 ADDED MONEY***(based on a full field), Double Elimination, One Day ("IRON MAN") event. For additional information CONTACT: John Lavin @ Red Shoes Billiards 12009 S. Pulaski Rd. Alsip, Illinois 60803 (tel.708-388-3700 or website: </a:t>
            </a:r>
            <a:r>
              <a:rPr lang="en-US" sz="2400" dirty="0" smtClean="0"/>
              <a:t>redshoesbilliards.com). </a:t>
            </a:r>
            <a:r>
              <a:rPr lang="en-US" sz="2400" dirty="0"/>
              <a:t>Sign-up 12:00PM (noon)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36839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80746" y="6192744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EDIT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112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3946" y="3064500"/>
            <a:ext cx="2333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ALMOST DONE!!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5955" y="4416496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7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19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725" y="3867807"/>
            <a:ext cx="1765738" cy="662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 APA Singles Board, NE JOSS 9-Ball Tour, Fight Night – Him vs.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HIm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4152" y="3064500"/>
            <a:ext cx="18393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</a:t>
            </a:r>
            <a:r>
              <a:rPr lang="en-US" sz="2400" b="1" dirty="0" smtClean="0"/>
              <a:t>11:</a:t>
            </a:r>
            <a:endParaRPr lang="en-US" sz="2400" b="1" dirty="0"/>
          </a:p>
          <a:p>
            <a:pPr algn="ctr"/>
            <a:r>
              <a:rPr lang="en-US" sz="2000" b="1" dirty="0" smtClean="0"/>
              <a:t>Title (Optional)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59625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2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243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725" y="4225159"/>
            <a:ext cx="1765738" cy="772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 Comments, Notifications, Instructions from the Tournament Director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6290" y="3064500"/>
            <a:ext cx="27011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</a:t>
            </a:r>
            <a:r>
              <a:rPr lang="en-US" sz="2400" b="1" dirty="0" smtClean="0"/>
              <a:t>12:</a:t>
            </a:r>
            <a:endParaRPr lang="en-US" sz="2400" b="1" dirty="0"/>
          </a:p>
          <a:p>
            <a:pPr algn="ctr"/>
            <a:r>
              <a:rPr lang="en-US" sz="2000" b="1" dirty="0" smtClean="0"/>
              <a:t>Additional Information (Optional)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59625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3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9229" y="1971604"/>
            <a:ext cx="2815389" cy="110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Step 13: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Confirm Your Post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396095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013" y="3334043"/>
            <a:ext cx="10990014" cy="27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TITLE</a:t>
            </a:r>
          </a:p>
          <a:p>
            <a:pPr algn="ctr"/>
            <a:r>
              <a:rPr lang="en-US" sz="2400" dirty="0" smtClean="0"/>
              <a:t>Red </a:t>
            </a:r>
            <a:r>
              <a:rPr lang="en-US" sz="2400" dirty="0"/>
              <a:t>Shoes Billiards will be hosting a BANK POOL TOURNAMENT on Saturday March 14th, 2015. This is a $50 entry fee (green fee included), ***$500 ADDED MONEY***(based on a full field), Double Elimination, One Day ("IRON MAN") event. For additional information CONTACT: John Lavin @ Red Shoes Billiards 12009 S. Pulaski Rd. Alsip, Illinois 60803 (tel.708-388-3700 or website: </a:t>
            </a:r>
            <a:r>
              <a:rPr lang="en-US" sz="2400" dirty="0" smtClean="0"/>
              <a:t>redshoesbilliards.com). </a:t>
            </a:r>
            <a:r>
              <a:rPr lang="en-US" sz="2400" dirty="0"/>
              <a:t>Sign-up 12:00PM (noon)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36839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Confirm and Post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80746" y="6192744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EDIT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2074" y="1322366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Find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7" y="1870841"/>
            <a:ext cx="10566623" cy="47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3"/>
            <a:ext cx="3163613" cy="3591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9979" y="4318181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7725" y="4280721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8-BALL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979" y="4645783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07725" y="4608323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9-BALL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9979" y="4928455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07725" y="4890995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10-BALL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9979" y="5233478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07725" y="5196018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ONE POCKET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39979" y="5498573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07725" y="5461113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STRAIGHT POOL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39979" y="5760225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7725" y="5722765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39979" y="4025290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725" y="3987830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BANK POOL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7725" y="3064500"/>
            <a:ext cx="16080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1:</a:t>
            </a:r>
          </a:p>
          <a:p>
            <a:pPr algn="ctr"/>
            <a:r>
              <a:rPr lang="en-US" sz="2000" b="1" dirty="0"/>
              <a:t>What Game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68598" y="6409313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3"/>
            <a:ext cx="3163613" cy="3591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9979" y="4318181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7725" y="4280721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 PLAYERS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979" y="4645783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07725" y="4608323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8 PLAYERS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9979" y="4928455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07725" y="4890995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16 PLAYERS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9979" y="5233478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07725" y="5196018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32 PLAYERS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39979" y="5498573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07725" y="5461113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64 PLAYERS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39979" y="5760225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7725" y="5722765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 (</a:t>
            </a:r>
            <a:r>
              <a:rPr lang="en-US" sz="1200" dirty="0" err="1" smtClean="0">
                <a:solidFill>
                  <a:schemeClr val="tx1"/>
                </a:solidFill>
              </a:rPr>
              <a:t>eg</a:t>
            </a:r>
            <a:r>
              <a:rPr lang="en-US" sz="1200" dirty="0" smtClean="0">
                <a:solidFill>
                  <a:schemeClr val="tx1"/>
                </a:solidFill>
              </a:rPr>
              <a:t>. 30, 96, 128)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39979" y="4025290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725" y="3987830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 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7725" y="3064500"/>
            <a:ext cx="16080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</a:t>
            </a:r>
            <a:r>
              <a:rPr lang="en-US" sz="2400" b="1" dirty="0" smtClean="0"/>
              <a:t>2:</a:t>
            </a:r>
            <a:endParaRPr lang="en-US" sz="2400" b="1" dirty="0"/>
          </a:p>
          <a:p>
            <a:pPr algn="ctr"/>
            <a:r>
              <a:rPr lang="en-US" sz="2000" b="1" dirty="0" smtClean="0"/>
              <a:t>Full Field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59625" y="6409313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3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19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725" y="3987830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 Red Shoes Billiards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4152" y="3064500"/>
            <a:ext cx="18393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3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algn="ctr"/>
            <a:r>
              <a:rPr lang="en-US" sz="2000" b="1" dirty="0" smtClean="0"/>
              <a:t>Establishment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2838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0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19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725" y="3987830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 3/4/2015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4152" y="3064500"/>
            <a:ext cx="18393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</a:t>
            </a:r>
            <a:r>
              <a:rPr lang="en-US" sz="2400" b="1" dirty="0" smtClean="0"/>
              <a:t>4:</a:t>
            </a:r>
            <a:endParaRPr lang="en-US" sz="2400" b="1" dirty="0"/>
          </a:p>
          <a:p>
            <a:pPr algn="ctr"/>
            <a:r>
              <a:rPr lang="en-US" sz="2000" b="1" dirty="0" smtClean="0"/>
              <a:t>Date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59625" y="62222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19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91027" y="3978715"/>
            <a:ext cx="551793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$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8538" y="3064500"/>
            <a:ext cx="21020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5:</a:t>
            </a:r>
          </a:p>
          <a:p>
            <a:pPr algn="ctr"/>
            <a:r>
              <a:rPr lang="en-US" sz="2000" b="1" dirty="0" smtClean="0"/>
              <a:t>Entry Fee (dollars)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78891" y="4296998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9246" y="4296998"/>
            <a:ext cx="1224629" cy="153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Green Fees Included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38603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3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215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20660" y="4025290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96303" y="3987830"/>
            <a:ext cx="441435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007" y="3064501"/>
            <a:ext cx="2133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6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algn="ctr"/>
            <a:r>
              <a:rPr lang="en-US" sz="2000" b="1" dirty="0" smtClean="0"/>
              <a:t>Added Money </a:t>
            </a:r>
            <a:r>
              <a:rPr lang="en-US" sz="1600" b="1" dirty="0" smtClean="0"/>
              <a:t>(based on full field)</a:t>
            </a:r>
          </a:p>
          <a:p>
            <a:pPr algn="ctr"/>
            <a:endParaRPr lang="en-US" sz="1600" b="1" dirty="0"/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420660" y="4291851"/>
            <a:ext cx="176066" cy="153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96303" y="4254391"/>
            <a:ext cx="441435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05902" y="4254391"/>
            <a:ext cx="441435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$$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6051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6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4"/>
            <a:ext cx="3163613" cy="193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60276" y="3846786"/>
            <a:ext cx="1744717" cy="45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Double Elimination, Full Rack, Race to 23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  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8538" y="3064500"/>
            <a:ext cx="21020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7:</a:t>
            </a:r>
          </a:p>
          <a:p>
            <a:pPr algn="ctr"/>
            <a:r>
              <a:rPr lang="en-US" sz="2000" b="1" dirty="0" smtClean="0"/>
              <a:t>Format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1665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5116" y="2683043"/>
            <a:ext cx="3163613" cy="281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358" y="144379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0640" y="14437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 </a:t>
            </a:r>
            <a:r>
              <a:rPr lang="en-US" sz="2000" b="1" i="1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n  M a r r a n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8783" y="144378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0640" y="1981199"/>
            <a:ext cx="6312568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Your Tournament</a:t>
            </a:r>
            <a:endParaRPr lang="en-US" sz="2000" b="1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7725" y="4612332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07725" y="4934144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725" y="4303141"/>
            <a:ext cx="1765738" cy="2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008" y="3064500"/>
            <a:ext cx="20915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8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algn="ctr"/>
            <a:r>
              <a:rPr lang="en-US" sz="2000" b="1" dirty="0" smtClean="0"/>
              <a:t>Contact Info </a:t>
            </a:r>
            <a:r>
              <a:rPr lang="en-US" sz="1600" b="1" dirty="0" smtClean="0"/>
              <a:t>(tournament director)</a:t>
            </a:r>
          </a:p>
          <a:p>
            <a:pPr algn="ctr"/>
            <a:endParaRPr lang="en-US" sz="2000" b="1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59625" y="6192745"/>
            <a:ext cx="2261937" cy="4331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Continue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3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670</Words>
  <Application>Microsoft Office PowerPoint</Application>
  <PresentationFormat>Custom</PresentationFormat>
  <Paragraphs>151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Almeida</dc:creator>
  <cp:lastModifiedBy>Randy Almeida</cp:lastModifiedBy>
  <cp:revision>38</cp:revision>
  <dcterms:created xsi:type="dcterms:W3CDTF">2015-02-17T07:46:23Z</dcterms:created>
  <dcterms:modified xsi:type="dcterms:W3CDTF">2015-02-17T23:23:55Z</dcterms:modified>
</cp:coreProperties>
</file>