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EBC7-466B-4CD6-8012-627F23097D48}" type="datetimeFigureOut">
              <a:rPr lang="en-US" smtClean="0"/>
              <a:t>4/2/2021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C4DC-F41D-4394-8880-F02B298C929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EBC7-466B-4CD6-8012-627F23097D48}" type="datetimeFigureOut">
              <a:rPr lang="en-US" smtClean="0"/>
              <a:t>4/2/2021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C4DC-F41D-4394-8880-F02B298C92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EBC7-466B-4CD6-8012-627F23097D48}" type="datetimeFigureOut">
              <a:rPr lang="en-US" smtClean="0"/>
              <a:t>4/2/2021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C4DC-F41D-4394-8880-F02B298C92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EBC7-466B-4CD6-8012-627F23097D48}" type="datetimeFigureOut">
              <a:rPr lang="en-US" smtClean="0"/>
              <a:t>4/2/2021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C4DC-F41D-4394-8880-F02B298C92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EBC7-466B-4CD6-8012-627F23097D48}" type="datetimeFigureOut">
              <a:rPr lang="en-US" smtClean="0"/>
              <a:t>4/2/2021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C4DC-F41D-4394-8880-F02B298C929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EBC7-466B-4CD6-8012-627F23097D48}" type="datetimeFigureOut">
              <a:rPr lang="en-US" smtClean="0"/>
              <a:t>4/2/2021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C4DC-F41D-4394-8880-F02B298C92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EBC7-466B-4CD6-8012-627F23097D48}" type="datetimeFigureOut">
              <a:rPr lang="en-US" smtClean="0"/>
              <a:t>4/2/2021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C4DC-F41D-4394-8880-F02B298C92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EBC7-466B-4CD6-8012-627F23097D48}" type="datetimeFigureOut">
              <a:rPr lang="en-US" smtClean="0"/>
              <a:t>4/2/2021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C4DC-F41D-4394-8880-F02B298C92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EBC7-466B-4CD6-8012-627F23097D48}" type="datetimeFigureOut">
              <a:rPr lang="en-US" smtClean="0"/>
              <a:t>4/2/2021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C4DC-F41D-4394-8880-F02B298C92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EBC7-466B-4CD6-8012-627F23097D48}" type="datetimeFigureOut">
              <a:rPr lang="en-US" smtClean="0"/>
              <a:t>4/2/2021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C4DC-F41D-4394-8880-F02B298C929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0F2EBC7-466B-4CD6-8012-627F23097D48}" type="datetimeFigureOut">
              <a:rPr lang="en-US" smtClean="0"/>
              <a:t>4/2/2021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FF2C4DC-F41D-4394-8880-F02B298C929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0F2EBC7-466B-4CD6-8012-627F23097D48}" type="datetimeFigureOut">
              <a:rPr lang="en-US" smtClean="0"/>
              <a:t>4/2/2021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FF2C4DC-F41D-4394-8880-F02B298C929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COMPLETE INTRODUCTION TO AWS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Santosh</a:t>
            </a:r>
            <a:r>
              <a:rPr lang="en-IN" dirty="0" smtClean="0"/>
              <a:t> Kumar</a:t>
            </a:r>
          </a:p>
          <a:p>
            <a:r>
              <a:rPr lang="en-IN" dirty="0" err="1" smtClean="0"/>
              <a:t>Firstman</a:t>
            </a:r>
            <a:r>
              <a:rPr lang="en-IN" dirty="0" smtClean="0"/>
              <a:t> Tech</a:t>
            </a:r>
          </a:p>
          <a:p>
            <a:r>
              <a:rPr lang="en-IN" dirty="0" err="1" smtClean="0"/>
              <a:t>Vizag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AWS History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Internally launched on 2002</a:t>
            </a:r>
          </a:p>
          <a:p>
            <a:r>
              <a:rPr lang="en-IN" dirty="0" smtClean="0"/>
              <a:t>Idea to set AWS to launch publicly on 2003</a:t>
            </a:r>
          </a:p>
          <a:p>
            <a:r>
              <a:rPr lang="en-IN" dirty="0" smtClean="0"/>
              <a:t>Amazon Simple Queue Service(SQS) or Message Queuing service launch on 2004.</a:t>
            </a:r>
          </a:p>
          <a:p>
            <a:r>
              <a:rPr lang="en-IN" dirty="0" smtClean="0"/>
              <a:t>Upgraded with S3, SQS and EC2 in 2006.</a:t>
            </a:r>
          </a:p>
          <a:p>
            <a:r>
              <a:rPr lang="en-IN" dirty="0" smtClean="0"/>
              <a:t>All amazon.com retail services migrated to AWS on 2010.</a:t>
            </a:r>
          </a:p>
          <a:p>
            <a:r>
              <a:rPr lang="en-IN" dirty="0" smtClean="0"/>
              <a:t>Revenue of $25 billion in 2018.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 M C COLLEGE\Desktop\aws-servic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500090"/>
            <a:ext cx="9358346" cy="73580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should I learn AWS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Security:</a:t>
            </a:r>
          </a:p>
          <a:p>
            <a:pPr lvl="1"/>
            <a:r>
              <a:rPr lang="en-IN" dirty="0" smtClean="0"/>
              <a:t>AWS Cloud Services provides real time security for small scale and as well for large scale applications.</a:t>
            </a:r>
          </a:p>
          <a:p>
            <a:pPr lvl="1"/>
            <a:endParaRPr lang="en-IN" dirty="0"/>
          </a:p>
          <a:p>
            <a:pPr lvl="1"/>
            <a:r>
              <a:rPr lang="en-IN" dirty="0" smtClean="0"/>
              <a:t>Compliance Programs: Helps you provide your security better by abiding laws, rules and regulations of the company.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Support for various programming languages.</a:t>
            </a:r>
          </a:p>
          <a:p>
            <a:endParaRPr lang="en-IN" dirty="0"/>
          </a:p>
          <a:p>
            <a:r>
              <a:rPr lang="en-IN" dirty="0" smtClean="0"/>
              <a:t>Launch Instances</a:t>
            </a:r>
          </a:p>
          <a:p>
            <a:endParaRPr lang="en-IN" dirty="0"/>
          </a:p>
          <a:p>
            <a:r>
              <a:rPr lang="en-IN" dirty="0" smtClean="0"/>
              <a:t>Take backups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Recovery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Versatile Recovery by various Recovery Tools.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Customization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AWS provides various features to customize your application.</a:t>
            </a:r>
          </a:p>
          <a:p>
            <a:pPr lvl="1"/>
            <a:r>
              <a:rPr lang="en-IN" dirty="0" smtClean="0"/>
              <a:t>Tagging features or User defined tags support to monitor your resources.</a:t>
            </a:r>
          </a:p>
          <a:p>
            <a:pPr lvl="1"/>
            <a:endParaRPr lang="en-IN" dirty="0"/>
          </a:p>
          <a:p>
            <a:pPr lvl="1"/>
            <a:r>
              <a:rPr lang="en-IN" dirty="0" smtClean="0"/>
              <a:t>Can Track your costs.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Automated Scheduling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Services like EC2 and RDS will give the feature to automatically schedule an instance like server to stop or start etc…</a:t>
            </a:r>
          </a:p>
          <a:p>
            <a:endParaRPr lang="en-IN" dirty="0"/>
          </a:p>
          <a:p>
            <a:r>
              <a:rPr lang="en-IN" dirty="0" smtClean="0"/>
              <a:t>Third party tools which will help you eliminate coding.</a:t>
            </a:r>
          </a:p>
          <a:p>
            <a:endParaRPr lang="en-IN" dirty="0"/>
          </a:p>
          <a:p>
            <a:r>
              <a:rPr lang="en-IN" dirty="0" smtClean="0"/>
              <a:t>Detect downtime or low-traffic.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Consistence and Reliability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AWS is best for backups and disaster recovery.</a:t>
            </a:r>
          </a:p>
          <a:p>
            <a:endParaRPr lang="en-IN" dirty="0"/>
          </a:p>
          <a:p>
            <a:r>
              <a:rPr lang="en-IN" dirty="0" smtClean="0"/>
              <a:t>Less downtime.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3273</TotalTime>
  <Words>210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Module</vt:lpstr>
      <vt:lpstr>COMPLETE INTRODUCTION TO AWS</vt:lpstr>
      <vt:lpstr>AWS History</vt:lpstr>
      <vt:lpstr>Slide 3</vt:lpstr>
      <vt:lpstr>Why should I learn AWS</vt:lpstr>
      <vt:lpstr>API</vt:lpstr>
      <vt:lpstr>Recovery</vt:lpstr>
      <vt:lpstr>Customization</vt:lpstr>
      <vt:lpstr>Automated Scheduling</vt:lpstr>
      <vt:lpstr>Consistence and Reliability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COMPLETE INTRODUCTION TO AWS</dc:title>
  <dc:creator>V M C COLLEGE</dc:creator>
  <cp:lastModifiedBy>V M C COLLEGE</cp:lastModifiedBy>
  <cp:revision>26</cp:revision>
  <dcterms:created xsi:type="dcterms:W3CDTF">2021-04-02T06:09:39Z</dcterms:created>
  <dcterms:modified xsi:type="dcterms:W3CDTF">2021-04-04T12:43:07Z</dcterms:modified>
</cp:coreProperties>
</file>