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7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8708-D2DC-734C-923F-841A4A61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F8984-7E73-6D44-87FC-B533473E1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A9E1-7013-3445-83D0-B6AD4000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2C07-A0E6-BE44-9CAD-DCDEF4CC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1CB0-6965-A24C-983C-15B9FCF8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B12-E961-2F47-905D-F4B454B7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F2F5-EF86-864C-9043-ED80CAEB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2CF9-E9C6-9741-94B6-DFC0845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1EEC-EDD3-2F4D-8C41-750E438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B5EE-318F-EA46-BD8D-1CD5E35A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20D3-72CC-D24D-A6CC-E374D2787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10229-E86D-9D4B-BED7-5DD5EFC5E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4C97-5C12-3645-92AD-1A28361B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9F3C-AC4F-874E-9DA4-41B520A1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E118-48E8-334F-B558-E24351DD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3BBE-5AD0-9C45-ACCE-A5004A90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5BCF-2A05-894C-B477-62B23669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0A7-FA46-E040-9CCC-1F426F73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67CB-12C4-DE45-9D8C-06F86041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026F-8D21-B14E-8E06-60A57B82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51F2-216C-DD49-82A8-ADD79B5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C859-58F1-F94C-93EB-87BC9D4A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BCCE-CF2B-F24B-B00B-419389D3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D8FE-F800-D548-A495-43F73918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5C9A-8176-464F-93C8-7617B36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69-4B69-834C-8D99-8BC499B1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48AB-286F-9746-B847-F6A55A33C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E4E9-2F09-BF4B-A4F5-8BDA2DBF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A708-9F56-674F-8B77-DFD89728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F180-2EB0-9C4D-85AD-A659360A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7D0C-2361-F54E-A2FB-FF2DB373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D0F0-9D3D-2442-A46D-7357B4A6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3965-982B-1E46-AEC1-2053AFBE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4383C-CE47-C44C-B4BF-1245AFA2F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98BC-F1DA-8F46-AB51-5A242121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EE2B7-B52F-4E4A-8780-51A2EA7B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A26A-B126-0248-A168-79F46E5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EE6AD-5B87-7D45-BE03-2C1C3A0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5E653-6F56-B443-A6EE-273B411B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00FE-30C2-544B-B685-3A27956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55E21-6B6C-024E-AC7A-D25BED8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9CB09-9C4B-5948-B72D-71782CF7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63391-6143-AC43-8AA0-035CD91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0FC5-F77F-A049-9C2E-645B6015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FD013-DB4B-D54C-B415-04544628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917B-716B-9341-85F7-DAB6BDE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BE9-E76C-B04D-82F0-86B10B79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A31E-05EB-744B-84E4-C46FD81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F1D5-3C55-0448-BABE-BCD75B9D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94C90-F389-8A46-8FE4-43C3F3B0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2A4E-F643-EA43-8EB4-76357C0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9519-648A-9B4C-BC95-839969BF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8444-4392-2449-BE45-FF123157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11D9D-3309-2A4D-8E7A-A9A5CB83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181F-0E20-A343-A5F8-B89D77B8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A5DD-49F4-AA49-B00A-50FF1FDD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76158-EB3F-8645-A12B-3798904C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C0AB-DF9F-D949-927B-6BE8EEB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E9E47-3843-FA4F-9178-BC47D732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6AE5-B90E-1F4C-AB11-ED622CB3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E606-A124-F543-AE58-9F426711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756B-EF3C-C546-9B97-75AF46ED0BA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AFAC-E598-B349-90ED-C012D5237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2B5E-810C-8046-B343-5207B504D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60EE-42AE-2A4F-A6B6-0FC2A35A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C41F-E4EA-5141-9870-73EE4E0DF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1" y="1945600"/>
            <a:ext cx="9944481" cy="237409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00B3E6"/>
                </a:solidFill>
              </a:rPr>
              <a:t>How To Sell Bill Gates A House At The Bottom of Puget Sound</a:t>
            </a:r>
            <a:endParaRPr lang="en-US" sz="2800" dirty="0">
              <a:solidFill>
                <a:srgbClr val="00B3E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EDC91-171E-4B40-A7C8-C64F1805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5863772"/>
            <a:ext cx="1799771" cy="1124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B7424-5499-1A4C-A6E0-A9AFA4C1FD2B}"/>
              </a:ext>
            </a:extLst>
          </p:cNvPr>
          <p:cNvSpPr txBox="1"/>
          <p:nvPr/>
        </p:nvSpPr>
        <p:spPr>
          <a:xfrm>
            <a:off x="708659" y="704104"/>
            <a:ext cx="10348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Joe Guy and Jason Richards Present: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8BD7-3937-0640-A2B6-66066D910288}"/>
              </a:ext>
            </a:extLst>
          </p:cNvPr>
          <p:cNvSpPr txBox="1"/>
          <p:nvPr/>
        </p:nvSpPr>
        <p:spPr>
          <a:xfrm>
            <a:off x="1291769" y="4407027"/>
            <a:ext cx="821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--Using nothing more than a </a:t>
            </a:r>
            <a:r>
              <a:rPr lang="en-US" sz="2400" dirty="0" err="1">
                <a:solidFill>
                  <a:schemeClr val="bg1"/>
                </a:solidFill>
              </a:rPr>
              <a:t>WeWork</a:t>
            </a:r>
            <a:r>
              <a:rPr lang="en-US" sz="2400" dirty="0">
                <a:solidFill>
                  <a:schemeClr val="bg1"/>
                </a:solidFill>
              </a:rPr>
              <a:t> Membership Card &amp; Zoom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1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83B-4EA6-9A4C-BFC4-4EC8DE45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1F35-93CE-524F-84AB-3D800F3B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5861304"/>
            <a:ext cx="1741714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2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3E6"/>
      </a:accent1>
      <a:accent2>
        <a:srgbClr val="92DEF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73437F-29FE-EA4B-B0F1-128475E8F6F1}" vid="{2EDC423E-453F-2447-8B65-22FCEBADF4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Sell Bill Gates A House At The Bottom of Puget Sound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To Sell Bill Gates A House At The Bottom of Puget Sound  Using nothing more than a WeWork Membership Card &amp; Zoom </dc:title>
  <dc:creator>Joe San Pietro</dc:creator>
  <cp:lastModifiedBy>Joe San Pietro</cp:lastModifiedBy>
  <cp:revision>3</cp:revision>
  <dcterms:created xsi:type="dcterms:W3CDTF">2019-02-26T07:00:56Z</dcterms:created>
  <dcterms:modified xsi:type="dcterms:W3CDTF">2019-02-26T07:21:21Z</dcterms:modified>
</cp:coreProperties>
</file>