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45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7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8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5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2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1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2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6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8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DD3B-1D4B-EA48-B562-6A58F182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BOSTON we hear you</a:t>
            </a:r>
            <a:br>
              <a:rPr lang="en-GB" dirty="0"/>
            </a:b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3E427-2FA1-B645-A64C-A874955BD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Locomotive is here to save you ! </a:t>
            </a:r>
            <a:br>
              <a:rPr lang="en-GB" dirty="0"/>
            </a:br>
            <a:r>
              <a:rPr lang="en-GB" dirty="0"/>
              <a:t>Because We all need masks AND safety these days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9394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15E92-E596-7B4C-94DD-93DFDDCC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br>
              <a:rPr lang="en-GB" sz="3000" b="1">
                <a:solidFill>
                  <a:srgbClr val="FFFFFF"/>
                </a:solidFill>
              </a:rPr>
            </a:br>
            <a:r>
              <a:rPr lang="en-GB" sz="3000" b="1">
                <a:solidFill>
                  <a:srgbClr val="FFFFFF"/>
                </a:solidFill>
              </a:rPr>
              <a:t>General Analysis</a:t>
            </a:r>
            <a:br>
              <a:rPr lang="en-GB" sz="3000" b="1">
                <a:solidFill>
                  <a:srgbClr val="FFFFFF"/>
                </a:solidFill>
              </a:rPr>
            </a:br>
            <a:endParaRPr lang="en-FR" sz="3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C26A-2633-484E-8DC0-854D84C9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GB"/>
              <a:t>Be aware of the data quality which can increase the number of incidents…</a:t>
            </a:r>
          </a:p>
          <a:p>
            <a:pPr lvl="1"/>
            <a:r>
              <a:rPr lang="en-GB"/>
              <a:t>number of incidents in the database : 237 221 </a:t>
            </a:r>
          </a:p>
          <a:p>
            <a:pPr lvl="1"/>
            <a:r>
              <a:rPr lang="en-GB"/>
              <a:t>there are 11 337 duplicates </a:t>
            </a:r>
          </a:p>
          <a:p>
            <a:pPr lvl="1"/>
            <a:r>
              <a:rPr lang="en-GB"/>
              <a:t>number of incidents after removing duplicates: 225 884</a:t>
            </a:r>
          </a:p>
          <a:p>
            <a:r>
              <a:rPr lang="en-GB"/>
              <a:t>The analysis is conducted based on the database without duplicates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6509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FD83B-CCAB-B84B-9A3C-02377721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GLOBAL vIEW on incidents between 2015 - 2019</a:t>
            </a:r>
            <a:endParaRPr lang="en-FR" sz="2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BF7E-8E43-9343-9B8C-C9AC1AB3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bg1"/>
                </a:solidFill>
              </a:rPr>
              <a:t>Over the 4 past years (2015-2019):</a:t>
            </a:r>
          </a:p>
          <a:p>
            <a:r>
              <a:rPr lang="en-GB">
                <a:solidFill>
                  <a:schemeClr val="bg1"/>
                </a:solidFill>
              </a:rPr>
              <a:t>a significant increase between 2015 and 2016 (+76%) -&gt; why ?</a:t>
            </a:r>
          </a:p>
          <a:p>
            <a:r>
              <a:rPr lang="en-GB">
                <a:solidFill>
                  <a:schemeClr val="bg1"/>
                </a:solidFill>
              </a:rPr>
              <a:t>two main incident reasons are "Larceny and vandalism" and "Police investigation procedure" (54% of incidents)</a:t>
            </a:r>
          </a:p>
          <a:p>
            <a:r>
              <a:rPr lang="en-GB">
                <a:solidFill>
                  <a:schemeClr val="bg1"/>
                </a:solidFill>
              </a:rPr>
              <a:t>55% of the incidents occured in 5 districts (out of 12)</a:t>
            </a:r>
          </a:p>
          <a:p>
            <a:endParaRPr lang="en-FR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525B18-5045-304B-A7A1-B1C7C50E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1251" y="382326"/>
            <a:ext cx="7363793" cy="57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E6169-6060-BA40-B1B3-429258EF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Evolution of incidents between 2015 - 2019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DF3E8-3F3E-D543-81FB-B2CEA043C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high jump is due to "Larceny and vandalism", "Police investigation procedure" which are the two main incident reasons over the period.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39B5CF-C664-EF47-A7C3-CF323D58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1332" y="1359244"/>
            <a:ext cx="7183631" cy="39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25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63338-8F26-7C41-A114-1C4F2773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When do these two incidents occur ?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F36E0-A0A5-904F-AE47-9EBE675E3E2B}"/>
              </a:ext>
            </a:extLst>
          </p:cNvPr>
          <p:cNvSpPr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These two kind of incidents occur every day but especially on Friday in the afternoon -&gt; Increase Police staff around these hours 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C30A8A-AA14-034F-9E34-DB51590F04B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909408" y="1601855"/>
            <a:ext cx="7027478" cy="365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2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203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BOSTON we hear you </vt:lpstr>
      <vt:lpstr> General Analysis </vt:lpstr>
      <vt:lpstr>GLOBAL vIEW on incidents between 2015 - 2019</vt:lpstr>
      <vt:lpstr>Evolution of incidents between 2015 - 2019</vt:lpstr>
      <vt:lpstr>When do these two incidents occur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we hear you </dc:title>
  <dc:creator>Tran Yen-Nhi</dc:creator>
  <cp:lastModifiedBy>Tran Yen-Nhi</cp:lastModifiedBy>
  <cp:revision>1</cp:revision>
  <dcterms:created xsi:type="dcterms:W3CDTF">2021-06-29T16:00:36Z</dcterms:created>
  <dcterms:modified xsi:type="dcterms:W3CDTF">2021-06-29T16:01:36Z</dcterms:modified>
</cp:coreProperties>
</file>