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Geospatial_data/Geospatial_Coordinates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F92F-1A80-1C43-BCD2-27F74AA33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Opening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Italian</a:t>
            </a:r>
            <a:r>
              <a:rPr lang="nl-NL" dirty="0"/>
              <a:t> Restaurant in Toronto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68408-C0E6-2E44-AD66-525145B74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IBM </a:t>
            </a:r>
            <a:r>
              <a:rPr lang="nl-NL" dirty="0" err="1"/>
              <a:t>Applied</a:t>
            </a:r>
            <a:r>
              <a:rPr lang="nl-NL" dirty="0"/>
              <a:t> Data </a:t>
            </a:r>
            <a:r>
              <a:rPr lang="nl-NL" dirty="0" err="1"/>
              <a:t>Science</a:t>
            </a:r>
            <a:r>
              <a:rPr lang="nl-NL" dirty="0"/>
              <a:t> </a:t>
            </a:r>
            <a:r>
              <a:rPr lang="nl-NL" dirty="0" err="1"/>
              <a:t>Capstone</a:t>
            </a:r>
            <a:r>
              <a:rPr lang="nl-NL" dirty="0"/>
              <a:t> Project</a:t>
            </a:r>
          </a:p>
          <a:p>
            <a:endParaRPr lang="nl-NL" dirty="0"/>
          </a:p>
          <a:p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Sanjay</a:t>
            </a:r>
            <a:r>
              <a:rPr lang="nl-NL" dirty="0"/>
              <a:t> Pramanik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Background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</a:t>
            </a:r>
            <a:r>
              <a:rPr lang="nl-NL" dirty="0" err="1"/>
              <a:t>friend</a:t>
            </a:r>
            <a:r>
              <a:rPr lang="nl-NL" dirty="0"/>
              <a:t> wants </a:t>
            </a:r>
            <a:r>
              <a:rPr lang="nl-NL" dirty="0" err="1"/>
              <a:t>to</a:t>
            </a:r>
            <a:r>
              <a:rPr lang="nl-NL" dirty="0"/>
              <a:t> open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Italian</a:t>
            </a:r>
            <a:r>
              <a:rPr lang="nl-NL" dirty="0"/>
              <a:t> restaurant in Toronto.</a:t>
            </a:r>
          </a:p>
          <a:p>
            <a:endParaRPr lang="nl-NL" dirty="0"/>
          </a:p>
          <a:p>
            <a:r>
              <a:rPr lang="nl-NL" dirty="0"/>
              <a:t>He wants </a:t>
            </a:r>
            <a:r>
              <a:rPr lang="nl-NL" dirty="0" err="1"/>
              <a:t>to</a:t>
            </a:r>
            <a:r>
              <a:rPr lang="nl-NL" dirty="0"/>
              <a:t> find a </a:t>
            </a:r>
            <a:r>
              <a:rPr lang="nl-NL" dirty="0" err="1"/>
              <a:t>location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little</a:t>
            </a:r>
            <a:r>
              <a:rPr lang="nl-NL" dirty="0"/>
              <a:t> or no </a:t>
            </a:r>
            <a:r>
              <a:rPr lang="nl-NL" dirty="0" err="1"/>
              <a:t>competition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Data from </a:t>
            </a:r>
            <a:r>
              <a:rPr lang="nl-NL" dirty="0" err="1"/>
              <a:t>various</a:t>
            </a:r>
            <a:r>
              <a:rPr lang="nl-NL" dirty="0"/>
              <a:t> sources, </a:t>
            </a:r>
            <a:r>
              <a:rPr lang="nl-NL" dirty="0" err="1"/>
              <a:t>such</a:t>
            </a:r>
            <a:r>
              <a:rPr lang="nl-NL" dirty="0"/>
              <a:t> as Wikipedia, </a:t>
            </a:r>
            <a:r>
              <a:rPr lang="nl-NL" dirty="0" err="1"/>
              <a:t>Four</a:t>
            </a:r>
            <a:r>
              <a:rPr lang="nl-NL" dirty="0"/>
              <a:t> square etc. </a:t>
            </a:r>
            <a:r>
              <a:rPr lang="nl-NL" dirty="0" err="1"/>
              <a:t>can</a:t>
            </a:r>
            <a:r>
              <a:rPr lang="nl-NL" dirty="0"/>
              <a:t>  </a:t>
            </a:r>
            <a:r>
              <a:rPr lang="nl-NL" dirty="0" err="1"/>
              <a:t>be</a:t>
            </a:r>
            <a:r>
              <a:rPr lang="nl-NL" dirty="0"/>
              <a:t> 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project.</a:t>
            </a:r>
          </a:p>
          <a:p>
            <a:endParaRPr lang="nl-NL" dirty="0"/>
          </a:p>
          <a:p>
            <a:r>
              <a:rPr lang="nl-NL" b="1" dirty="0" err="1"/>
              <a:t>Problem</a:t>
            </a:r>
            <a:r>
              <a:rPr lang="nl-NL" b="1" dirty="0"/>
              <a:t> statement: </a:t>
            </a:r>
            <a:r>
              <a:rPr lang="nl-NL" b="1" dirty="0" err="1"/>
              <a:t>Finding</a:t>
            </a:r>
            <a:r>
              <a:rPr lang="nl-NL" b="1" dirty="0"/>
              <a:t> </a:t>
            </a:r>
            <a:r>
              <a:rPr lang="nl-NL" b="1" dirty="0" err="1"/>
              <a:t>neighbourhoods</a:t>
            </a:r>
            <a:r>
              <a:rPr lang="nl-NL" b="1" dirty="0"/>
              <a:t> in Toronto </a:t>
            </a:r>
            <a:r>
              <a:rPr lang="nl-NL" b="1" dirty="0" err="1"/>
              <a:t>with</a:t>
            </a:r>
            <a:r>
              <a:rPr lang="nl-NL" b="1" dirty="0"/>
              <a:t> </a:t>
            </a:r>
            <a:r>
              <a:rPr lang="nl-NL" b="1" dirty="0" err="1"/>
              <a:t>little</a:t>
            </a:r>
            <a:r>
              <a:rPr lang="nl-NL" b="1" dirty="0"/>
              <a:t> </a:t>
            </a:r>
            <a:r>
              <a:rPr lang="nl-NL" b="1" dirty="0" err="1"/>
              <a:t>to</a:t>
            </a:r>
            <a:r>
              <a:rPr lang="nl-NL" b="1" dirty="0"/>
              <a:t> no </a:t>
            </a:r>
            <a:r>
              <a:rPr lang="nl-NL" b="1" dirty="0" err="1"/>
              <a:t>Italian</a:t>
            </a:r>
            <a:r>
              <a:rPr lang="nl-NL" b="1" dirty="0"/>
              <a:t> restaurants.</a:t>
            </a:r>
          </a:p>
        </p:txBody>
      </p:sp>
    </p:spTree>
    <p:extLst>
      <p:ext uri="{BB962C8B-B14F-4D97-AF65-F5344CB8AC3E}">
        <p14:creationId xmlns:p14="http://schemas.microsoft.com/office/powerpoint/2010/main" val="22702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The </a:t>
            </a:r>
            <a:r>
              <a:rPr lang="nl-NL" dirty="0" err="1"/>
              <a:t>following</a:t>
            </a:r>
            <a:r>
              <a:rPr lang="nl-NL" dirty="0"/>
              <a:t> sources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:</a:t>
            </a:r>
          </a:p>
          <a:p>
            <a:pPr lvl="2"/>
            <a:r>
              <a:rPr lang="nl-NL" sz="1800" dirty="0"/>
              <a:t>Wikipedia </a:t>
            </a:r>
            <a:r>
              <a:rPr lang="nl-NL" sz="1800" dirty="0" err="1"/>
              <a:t>will</a:t>
            </a:r>
            <a:r>
              <a:rPr lang="nl-NL" sz="1800" dirty="0"/>
              <a:t> </a:t>
            </a:r>
            <a:r>
              <a:rPr lang="nl-NL" sz="1800" dirty="0" err="1"/>
              <a:t>be</a:t>
            </a:r>
            <a:r>
              <a:rPr lang="nl-NL" sz="1800" dirty="0"/>
              <a:t> </a:t>
            </a:r>
            <a:r>
              <a:rPr lang="nl-NL" sz="1800" dirty="0" err="1"/>
              <a:t>used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extract </a:t>
            </a:r>
            <a:r>
              <a:rPr lang="nl-NL" sz="1800" dirty="0" err="1"/>
              <a:t>neighbourhood</a:t>
            </a:r>
            <a:r>
              <a:rPr lang="nl-NL" sz="1800" dirty="0"/>
              <a:t> data </a:t>
            </a:r>
            <a:r>
              <a:rPr lang="nl-NL" sz="1800" dirty="0" err="1"/>
              <a:t>for</a:t>
            </a:r>
            <a:r>
              <a:rPr lang="nl-NL" sz="1800" dirty="0"/>
              <a:t> Toronto.</a:t>
            </a:r>
          </a:p>
          <a:p>
            <a:pPr lvl="2"/>
            <a:endParaRPr lang="nl-NL" sz="1800" dirty="0"/>
          </a:p>
          <a:p>
            <a:pPr lvl="2"/>
            <a:r>
              <a:rPr lang="nl-NL" sz="1800" dirty="0"/>
              <a:t>The </a:t>
            </a:r>
            <a:r>
              <a:rPr lang="nl-NL" sz="1800" dirty="0" err="1"/>
              <a:t>geospatial</a:t>
            </a:r>
            <a:r>
              <a:rPr lang="nl-NL" sz="1800" dirty="0"/>
              <a:t> data from </a:t>
            </a:r>
            <a:r>
              <a:rPr lang="nl-NL" sz="1800" dirty="0">
                <a:hlinkClick r:id="rId2"/>
              </a:rPr>
              <a:t>COCL</a:t>
            </a:r>
            <a:r>
              <a:rPr lang="nl-NL" sz="1800" dirty="0"/>
              <a:t> </a:t>
            </a:r>
            <a:r>
              <a:rPr lang="nl-NL" sz="1800" dirty="0" err="1"/>
              <a:t>will</a:t>
            </a:r>
            <a:r>
              <a:rPr lang="nl-NL" sz="1800" dirty="0"/>
              <a:t> </a:t>
            </a:r>
            <a:r>
              <a:rPr lang="nl-NL" sz="1800" dirty="0" err="1"/>
              <a:t>be</a:t>
            </a:r>
            <a:r>
              <a:rPr lang="nl-NL" sz="1800" dirty="0"/>
              <a:t> </a:t>
            </a:r>
            <a:r>
              <a:rPr lang="nl-NL" sz="1800" dirty="0" err="1"/>
              <a:t>used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find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coordinates</a:t>
            </a:r>
            <a:r>
              <a:rPr lang="nl-NL" sz="1800" dirty="0"/>
              <a:t> of </a:t>
            </a:r>
            <a:r>
              <a:rPr lang="nl-NL" sz="1800" dirty="0" err="1"/>
              <a:t>the</a:t>
            </a:r>
            <a:r>
              <a:rPr lang="nl-NL" sz="1800" dirty="0"/>
              <a:t> different </a:t>
            </a:r>
            <a:r>
              <a:rPr lang="nl-NL" sz="1800" dirty="0" err="1"/>
              <a:t>neighbourhoods</a:t>
            </a:r>
            <a:r>
              <a:rPr lang="nl-NL" sz="1800" dirty="0"/>
              <a:t>.</a:t>
            </a:r>
          </a:p>
          <a:p>
            <a:pPr lvl="2"/>
            <a:endParaRPr lang="nl-NL" sz="1800" dirty="0"/>
          </a:p>
          <a:p>
            <a:pPr lvl="2"/>
            <a:r>
              <a:rPr lang="nl-NL" sz="1800" dirty="0"/>
              <a:t>The </a:t>
            </a:r>
            <a:r>
              <a:rPr lang="nl-NL" sz="1800" dirty="0" err="1"/>
              <a:t>Foursquare</a:t>
            </a:r>
            <a:r>
              <a:rPr lang="nl-NL" sz="1800" dirty="0"/>
              <a:t> API </a:t>
            </a:r>
            <a:r>
              <a:rPr lang="nl-NL" sz="1800" dirty="0" err="1"/>
              <a:t>will</a:t>
            </a:r>
            <a:r>
              <a:rPr lang="nl-NL" sz="1800" dirty="0"/>
              <a:t> </a:t>
            </a:r>
            <a:r>
              <a:rPr lang="nl-NL" sz="1800" dirty="0" err="1"/>
              <a:t>be</a:t>
            </a:r>
            <a:r>
              <a:rPr lang="nl-NL" sz="1800" dirty="0"/>
              <a:t> </a:t>
            </a:r>
            <a:r>
              <a:rPr lang="nl-NL" sz="1800" dirty="0" err="1"/>
              <a:t>used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find</a:t>
            </a:r>
            <a:r>
              <a:rPr lang="nl-NL" sz="1800" dirty="0"/>
              <a:t> </a:t>
            </a:r>
            <a:r>
              <a:rPr lang="nl-NL" sz="1800" dirty="0" err="1"/>
              <a:t>venues</a:t>
            </a:r>
            <a:r>
              <a:rPr lang="nl-NL" sz="1800" dirty="0"/>
              <a:t> on different </a:t>
            </a:r>
            <a:r>
              <a:rPr lang="nl-NL" sz="1800" dirty="0" err="1"/>
              <a:t>locations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find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neighbourhoods</a:t>
            </a:r>
            <a:r>
              <a:rPr lang="nl-NL" sz="1800" dirty="0"/>
              <a:t> </a:t>
            </a:r>
            <a:r>
              <a:rPr lang="nl-NL" sz="1800" dirty="0" err="1"/>
              <a:t>with</a:t>
            </a:r>
            <a:r>
              <a:rPr lang="nl-NL" sz="1800" dirty="0"/>
              <a:t> </a:t>
            </a:r>
            <a:r>
              <a:rPr lang="nl-NL" sz="1800" dirty="0" err="1"/>
              <a:t>little</a:t>
            </a:r>
            <a:r>
              <a:rPr lang="nl-NL" sz="1800" dirty="0"/>
              <a:t> or no </a:t>
            </a:r>
            <a:r>
              <a:rPr lang="nl-NL" sz="1800" dirty="0" err="1"/>
              <a:t>Italian</a:t>
            </a:r>
            <a:r>
              <a:rPr lang="nl-NL" sz="1800" dirty="0"/>
              <a:t> restaurants.</a:t>
            </a:r>
          </a:p>
          <a:p>
            <a:pPr lvl="2"/>
            <a:endParaRPr lang="nl-NL" sz="1800" dirty="0"/>
          </a:p>
          <a:p>
            <a:pPr lvl="2"/>
            <a:r>
              <a:rPr lang="nl-NL" sz="1800" dirty="0"/>
              <a:t>The </a:t>
            </a:r>
            <a:r>
              <a:rPr lang="nl-NL" sz="1800" dirty="0" err="1"/>
              <a:t>folium</a:t>
            </a:r>
            <a:r>
              <a:rPr lang="nl-NL" sz="1800" dirty="0"/>
              <a:t> </a:t>
            </a:r>
            <a:r>
              <a:rPr lang="nl-NL" sz="1800" dirty="0" err="1"/>
              <a:t>application</a:t>
            </a:r>
            <a:r>
              <a:rPr lang="nl-NL" sz="1800" dirty="0"/>
              <a:t> in Python </a:t>
            </a:r>
            <a:r>
              <a:rPr lang="nl-NL" sz="1800" dirty="0" err="1"/>
              <a:t>will</a:t>
            </a:r>
            <a:r>
              <a:rPr lang="nl-NL" sz="1800" dirty="0"/>
              <a:t> </a:t>
            </a:r>
            <a:r>
              <a:rPr lang="nl-NL" sz="1800" dirty="0" err="1"/>
              <a:t>be</a:t>
            </a:r>
            <a:r>
              <a:rPr lang="nl-NL" sz="1800" dirty="0"/>
              <a:t> </a:t>
            </a:r>
            <a:r>
              <a:rPr lang="nl-NL" sz="1800" dirty="0" err="1"/>
              <a:t>used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map </a:t>
            </a:r>
            <a:r>
              <a:rPr lang="nl-NL" sz="1800" dirty="0" err="1"/>
              <a:t>the</a:t>
            </a:r>
            <a:r>
              <a:rPr lang="nl-NL" sz="1800" dirty="0"/>
              <a:t> data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give</a:t>
            </a:r>
            <a:r>
              <a:rPr lang="nl-NL" sz="1800" dirty="0"/>
              <a:t> </a:t>
            </a:r>
            <a:r>
              <a:rPr lang="nl-NL" sz="1800" dirty="0" err="1"/>
              <a:t>an</a:t>
            </a:r>
            <a:r>
              <a:rPr lang="nl-NL" sz="1800" dirty="0"/>
              <a:t> </a:t>
            </a:r>
            <a:r>
              <a:rPr lang="nl-NL" sz="1800" dirty="0" err="1"/>
              <a:t>overview</a:t>
            </a:r>
            <a:r>
              <a:rPr lang="nl-NL" sz="1800" dirty="0"/>
              <a:t> of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neighbourhoods</a:t>
            </a:r>
            <a:r>
              <a:rPr lang="nl-NL" sz="1800" dirty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438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Methodology</a:t>
            </a:r>
            <a:r>
              <a:rPr lang="nl-NL" dirty="0"/>
              <a:t> – Data </a:t>
            </a:r>
            <a:r>
              <a:rPr lang="nl-NL" dirty="0" err="1"/>
              <a:t>preparation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803187"/>
            <a:ext cx="5731510" cy="2774959"/>
          </a:xfrm>
        </p:spPr>
        <p:txBody>
          <a:bodyPr/>
          <a:lstStyle/>
          <a:p>
            <a:r>
              <a:rPr lang="nl-NL" dirty="0"/>
              <a:t>The data was </a:t>
            </a:r>
            <a:r>
              <a:rPr lang="nl-NL" dirty="0" err="1"/>
              <a:t>cleaned</a:t>
            </a:r>
            <a:r>
              <a:rPr lang="nl-NL" dirty="0"/>
              <a:t>. </a:t>
            </a:r>
            <a:r>
              <a:rPr lang="nl-NL" dirty="0" err="1"/>
              <a:t>Boroughs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‘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assigned</a:t>
            </a:r>
            <a:r>
              <a:rPr lang="nl-NL" dirty="0"/>
              <a:t>’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deleted</a:t>
            </a:r>
            <a:r>
              <a:rPr lang="nl-NL" dirty="0"/>
              <a:t>, as well as ‘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Assigned</a:t>
            </a:r>
            <a:r>
              <a:rPr lang="nl-NL" dirty="0"/>
              <a:t>’ </a:t>
            </a:r>
            <a:r>
              <a:rPr lang="nl-NL" dirty="0" err="1"/>
              <a:t>neighbourhoods</a:t>
            </a:r>
            <a:r>
              <a:rPr lang="nl-NL" dirty="0"/>
              <a:t>.</a:t>
            </a:r>
          </a:p>
          <a:p>
            <a:pPr marL="0" indent="0">
              <a:buNone/>
            </a:pPr>
            <a:r>
              <a:rPr lang="nl-NL" dirty="0"/>
              <a:t>The latitude </a:t>
            </a:r>
            <a:r>
              <a:rPr lang="nl-NL" dirty="0" err="1"/>
              <a:t>and</a:t>
            </a:r>
            <a:r>
              <a:rPr lang="nl-NL" dirty="0"/>
              <a:t> longitude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merged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neighbourhood</a:t>
            </a:r>
            <a:r>
              <a:rPr lang="nl-NL" dirty="0"/>
              <a:t> data.</a:t>
            </a:r>
          </a:p>
          <a:p>
            <a:pPr marL="0" indent="0">
              <a:buNone/>
            </a:pPr>
            <a:r>
              <a:rPr lang="nl-NL" dirty="0"/>
              <a:t>The </a:t>
            </a:r>
            <a:r>
              <a:rPr lang="nl-NL" dirty="0" err="1"/>
              <a:t>neighbourhoods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mapped</a:t>
            </a:r>
            <a:r>
              <a:rPr lang="nl-NL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85335C-8D5D-D04E-911F-A8D3CDC333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578146"/>
            <a:ext cx="5731510" cy="335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3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Methodology</a:t>
            </a:r>
            <a:r>
              <a:rPr lang="nl-NL" dirty="0"/>
              <a:t> – </a:t>
            </a:r>
            <a:r>
              <a:rPr lang="nl-NL" dirty="0" err="1"/>
              <a:t>Connecting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Foursquare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venues</a:t>
            </a:r>
            <a:r>
              <a:rPr lang="nl-NL" dirty="0"/>
              <a:t> from </a:t>
            </a:r>
            <a:r>
              <a:rPr lang="nl-NL" dirty="0" err="1"/>
              <a:t>the</a:t>
            </a:r>
            <a:r>
              <a:rPr lang="nl-NL" dirty="0"/>
              <a:t> different </a:t>
            </a:r>
            <a:r>
              <a:rPr lang="nl-NL" dirty="0" err="1"/>
              <a:t>neighbourhoods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extracted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Foursquare</a:t>
            </a:r>
            <a:r>
              <a:rPr lang="nl-NL" dirty="0"/>
              <a:t> API.</a:t>
            </a:r>
          </a:p>
          <a:p>
            <a:endParaRPr lang="nl-NL" dirty="0"/>
          </a:p>
          <a:p>
            <a:r>
              <a:rPr lang="nl-NL" dirty="0"/>
              <a:t>The column </a:t>
            </a:r>
            <a:r>
              <a:rPr lang="nl-NL" dirty="0" err="1"/>
              <a:t>Italian</a:t>
            </a:r>
            <a:r>
              <a:rPr lang="nl-NL" dirty="0"/>
              <a:t> Restaurant was </a:t>
            </a:r>
            <a:r>
              <a:rPr lang="nl-NL" dirty="0" err="1"/>
              <a:t>selected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sorted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frequency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From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initial</a:t>
            </a:r>
            <a:r>
              <a:rPr lang="nl-NL" dirty="0"/>
              <a:t> 103 </a:t>
            </a:r>
            <a:r>
              <a:rPr lang="nl-NL" dirty="0" err="1"/>
              <a:t>rows</a:t>
            </a:r>
            <a:r>
              <a:rPr lang="nl-NL" dirty="0"/>
              <a:t>, 28 </a:t>
            </a:r>
            <a:r>
              <a:rPr lang="nl-NL" dirty="0" err="1"/>
              <a:t>rows</a:t>
            </a:r>
            <a:r>
              <a:rPr lang="nl-NL" dirty="0"/>
              <a:t> </a:t>
            </a:r>
            <a:r>
              <a:rPr lang="nl-NL" dirty="0" err="1"/>
              <a:t>remained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little</a:t>
            </a:r>
            <a:r>
              <a:rPr lang="nl-NL" dirty="0"/>
              <a:t> or no </a:t>
            </a:r>
            <a:r>
              <a:rPr lang="nl-NL" dirty="0" err="1"/>
              <a:t>presence</a:t>
            </a:r>
            <a:r>
              <a:rPr lang="nl-NL" dirty="0"/>
              <a:t> of </a:t>
            </a:r>
            <a:r>
              <a:rPr lang="nl-NL" dirty="0" err="1"/>
              <a:t>Italian</a:t>
            </a:r>
            <a:r>
              <a:rPr lang="nl-NL" dirty="0"/>
              <a:t> Restaurants. </a:t>
            </a:r>
            <a:r>
              <a:rPr lang="nl-NL" dirty="0" err="1"/>
              <a:t>This</a:t>
            </a:r>
            <a:r>
              <a:rPr lang="nl-NL" dirty="0"/>
              <a:t> was </a:t>
            </a:r>
            <a:r>
              <a:rPr lang="nl-NL" dirty="0" err="1"/>
              <a:t>presented</a:t>
            </a:r>
            <a:r>
              <a:rPr lang="nl-NL" dirty="0"/>
              <a:t> in a map.</a:t>
            </a:r>
          </a:p>
        </p:txBody>
      </p:sp>
    </p:spTree>
    <p:extLst>
      <p:ext uri="{BB962C8B-B14F-4D97-AF65-F5344CB8AC3E}">
        <p14:creationId xmlns:p14="http://schemas.microsoft.com/office/powerpoint/2010/main" val="196003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1723442"/>
            <a:ext cx="3552739" cy="3082925"/>
          </a:xfrm>
        </p:spPr>
        <p:txBody>
          <a:bodyPr/>
          <a:lstStyle/>
          <a:p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049" y="495221"/>
            <a:ext cx="5247271" cy="2769683"/>
          </a:xfrm>
        </p:spPr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following</a:t>
            </a:r>
            <a:r>
              <a:rPr lang="nl-NL" dirty="0"/>
              <a:t> map shows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desirable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undesirable</a:t>
            </a:r>
            <a:r>
              <a:rPr lang="nl-NL" dirty="0"/>
              <a:t> </a:t>
            </a:r>
            <a:r>
              <a:rPr lang="nl-NL" dirty="0" err="1"/>
              <a:t>neighbourhoods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Red=high </a:t>
            </a:r>
            <a:r>
              <a:rPr lang="nl-NL" dirty="0" err="1"/>
              <a:t>frequency</a:t>
            </a:r>
            <a:r>
              <a:rPr lang="nl-NL" dirty="0"/>
              <a:t> of </a:t>
            </a:r>
            <a:r>
              <a:rPr lang="nl-NL" dirty="0" err="1"/>
              <a:t>Italian</a:t>
            </a:r>
            <a:r>
              <a:rPr lang="nl-NL" dirty="0"/>
              <a:t> restaurants</a:t>
            </a:r>
          </a:p>
          <a:p>
            <a:pPr lvl="1"/>
            <a:r>
              <a:rPr lang="nl-NL" dirty="0" err="1"/>
              <a:t>Yellow</a:t>
            </a:r>
            <a:r>
              <a:rPr lang="nl-NL" dirty="0"/>
              <a:t>=medium </a:t>
            </a:r>
            <a:r>
              <a:rPr lang="nl-NL" dirty="0" err="1"/>
              <a:t>frequency</a:t>
            </a:r>
            <a:r>
              <a:rPr lang="nl-NL" dirty="0"/>
              <a:t> of </a:t>
            </a:r>
            <a:r>
              <a:rPr lang="nl-NL" dirty="0" err="1"/>
              <a:t>Italian</a:t>
            </a:r>
            <a:r>
              <a:rPr lang="nl-NL" dirty="0"/>
              <a:t> restaurants</a:t>
            </a:r>
          </a:p>
          <a:p>
            <a:pPr lvl="2"/>
            <a:r>
              <a:rPr lang="nl-NL" dirty="0"/>
              <a:t>Green= Low </a:t>
            </a:r>
            <a:r>
              <a:rPr lang="nl-NL" dirty="0" err="1"/>
              <a:t>frequency</a:t>
            </a:r>
            <a:r>
              <a:rPr lang="nl-NL" dirty="0"/>
              <a:t> of </a:t>
            </a:r>
            <a:r>
              <a:rPr lang="nl-NL" dirty="0" err="1"/>
              <a:t>Italian</a:t>
            </a:r>
            <a:r>
              <a:rPr lang="nl-NL" dirty="0"/>
              <a:t> restaurants</a:t>
            </a:r>
          </a:p>
          <a:p>
            <a:pPr lvl="1"/>
            <a:r>
              <a:rPr lang="nl-NL" dirty="0"/>
              <a:t>Blue=no </a:t>
            </a:r>
            <a:r>
              <a:rPr lang="nl-NL" dirty="0" err="1"/>
              <a:t>frequency</a:t>
            </a:r>
            <a:r>
              <a:rPr lang="nl-NL" dirty="0"/>
              <a:t> of </a:t>
            </a:r>
            <a:r>
              <a:rPr lang="nl-NL" dirty="0" err="1"/>
              <a:t>Italian</a:t>
            </a:r>
            <a:r>
              <a:rPr lang="nl-NL" dirty="0"/>
              <a:t> restaurants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2FF3E-54F9-D94F-AB8D-40D9FCF797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874257"/>
            <a:ext cx="5227320" cy="308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702A2-C944-A146-B662-2E454A7375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76049" y="3482371"/>
            <a:ext cx="5227320" cy="3375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6A9AD6-6E08-CA4C-8247-94E299ABF3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76049" y="3264904"/>
            <a:ext cx="5227320" cy="337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3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neighbourhoods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little</a:t>
            </a:r>
            <a:r>
              <a:rPr lang="nl-NL" dirty="0"/>
              <a:t> or no </a:t>
            </a:r>
            <a:r>
              <a:rPr lang="nl-NL" dirty="0" err="1"/>
              <a:t>Italian</a:t>
            </a:r>
            <a:r>
              <a:rPr lang="nl-NL" dirty="0"/>
              <a:t> restaurants have been </a:t>
            </a:r>
            <a:r>
              <a:rPr lang="nl-NL" dirty="0" err="1"/>
              <a:t>identified</a:t>
            </a:r>
            <a:r>
              <a:rPr lang="nl-NL" dirty="0"/>
              <a:t>, but we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look at reviews, </a:t>
            </a:r>
            <a:r>
              <a:rPr lang="nl-NL" dirty="0" err="1"/>
              <a:t>demography</a:t>
            </a:r>
            <a:r>
              <a:rPr lang="nl-NL" dirty="0"/>
              <a:t>, etc.</a:t>
            </a:r>
          </a:p>
          <a:p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client</a:t>
            </a:r>
            <a:r>
              <a:rPr lang="nl-NL" dirty="0"/>
              <a:t> was </a:t>
            </a:r>
            <a:r>
              <a:rPr lang="nl-NL" dirty="0" err="1"/>
              <a:t>asking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neighbourhoods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almost</a:t>
            </a:r>
            <a:r>
              <a:rPr lang="nl-NL" dirty="0"/>
              <a:t> none or no </a:t>
            </a:r>
            <a:r>
              <a:rPr lang="nl-NL" dirty="0" err="1"/>
              <a:t>Italian</a:t>
            </a:r>
            <a:r>
              <a:rPr lang="nl-NL" dirty="0"/>
              <a:t> restaurants,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best </a:t>
            </a:r>
            <a:r>
              <a:rPr lang="nl-NL" dirty="0" err="1"/>
              <a:t>tactic</a:t>
            </a:r>
            <a:r>
              <a:rPr lang="nl-NL" dirty="0"/>
              <a:t>. It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look at a </a:t>
            </a:r>
            <a:r>
              <a:rPr lang="nl-NL" dirty="0" err="1"/>
              <a:t>location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lot of </a:t>
            </a:r>
            <a:r>
              <a:rPr lang="nl-NL" dirty="0" err="1"/>
              <a:t>Italian</a:t>
            </a:r>
            <a:r>
              <a:rPr lang="nl-NL" dirty="0"/>
              <a:t> restaurants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excellently</a:t>
            </a:r>
            <a:r>
              <a:rPr lang="nl-NL" dirty="0"/>
              <a:t> </a:t>
            </a:r>
            <a:r>
              <a:rPr lang="nl-NL" dirty="0" err="1"/>
              <a:t>rated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best </a:t>
            </a:r>
            <a:r>
              <a:rPr lang="nl-NL" dirty="0" err="1"/>
              <a:t>Italian</a:t>
            </a:r>
            <a:r>
              <a:rPr lang="nl-NL" dirty="0"/>
              <a:t> restaurant in </a:t>
            </a:r>
            <a:r>
              <a:rPr lang="nl-NL" dirty="0" err="1"/>
              <a:t>that</a:t>
            </a:r>
            <a:r>
              <a:rPr lang="nl-NL" dirty="0"/>
              <a:t> area.</a:t>
            </a:r>
          </a:p>
          <a:p>
            <a:endParaRPr lang="nl-NL" dirty="0"/>
          </a:p>
          <a:p>
            <a:r>
              <a:rPr lang="nl-NL" dirty="0" err="1"/>
              <a:t>Now</a:t>
            </a:r>
            <a:r>
              <a:rPr lang="nl-NL" dirty="0"/>
              <a:t> 28 </a:t>
            </a:r>
            <a:r>
              <a:rPr lang="nl-NL" dirty="0" err="1"/>
              <a:t>neighbourhoods</a:t>
            </a:r>
            <a:r>
              <a:rPr lang="nl-NL" dirty="0"/>
              <a:t> are </a:t>
            </a:r>
            <a:r>
              <a:rPr lang="nl-NL" dirty="0" err="1"/>
              <a:t>selected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client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come</a:t>
            </a:r>
            <a:r>
              <a:rPr lang="nl-NL" dirty="0"/>
              <a:t> up </a:t>
            </a:r>
            <a:r>
              <a:rPr lang="nl-NL" dirty="0" err="1"/>
              <a:t>with</a:t>
            </a:r>
            <a:r>
              <a:rPr lang="nl-NL" dirty="0"/>
              <a:t> more </a:t>
            </a:r>
            <a:r>
              <a:rPr lang="nl-NL" dirty="0" err="1"/>
              <a:t>requirement</a:t>
            </a:r>
            <a:r>
              <a:rPr lang="nl-NL" dirty="0"/>
              <a:t> in order </a:t>
            </a:r>
            <a:r>
              <a:rPr lang="nl-NL" dirty="0" err="1"/>
              <a:t>to</a:t>
            </a:r>
            <a:r>
              <a:rPr lang="nl-NL" dirty="0"/>
              <a:t> make a more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65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science</a:t>
            </a:r>
            <a:r>
              <a:rPr lang="nl-NL" dirty="0"/>
              <a:t> in python is Fun</a:t>
            </a:r>
          </a:p>
        </p:txBody>
      </p:sp>
    </p:spTree>
    <p:extLst>
      <p:ext uri="{BB962C8B-B14F-4D97-AF65-F5344CB8AC3E}">
        <p14:creationId xmlns:p14="http://schemas.microsoft.com/office/powerpoint/2010/main" val="155231728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11</TotalTime>
  <Words>403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Opening an Italian Restaurant in Toronto</vt:lpstr>
      <vt:lpstr>Background and Problem Statement</vt:lpstr>
      <vt:lpstr>Data Collection</vt:lpstr>
      <vt:lpstr>Methodology – Data preparation</vt:lpstr>
      <vt:lpstr>Methodology – Connecting to Foursquare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an Italian Restaurant in Toronto</dc:title>
  <dc:creator>Microsoft Office User</dc:creator>
  <cp:lastModifiedBy>Microsoft Office User</cp:lastModifiedBy>
  <cp:revision>2</cp:revision>
  <dcterms:created xsi:type="dcterms:W3CDTF">2018-10-23T01:47:08Z</dcterms:created>
  <dcterms:modified xsi:type="dcterms:W3CDTF">2018-10-23T01:58:13Z</dcterms:modified>
</cp:coreProperties>
</file>