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63" r:id="rId5"/>
    <p:sldId id="264" r:id="rId6"/>
    <p:sldId id="265" r:id="rId7"/>
    <p:sldId id="266" r:id="rId8"/>
    <p:sldId id="260" r:id="rId9"/>
    <p:sldId id="275" r:id="rId10"/>
    <p:sldId id="276" r:id="rId11"/>
    <p:sldId id="261" r:id="rId12"/>
    <p:sldId id="262" r:id="rId13"/>
    <p:sldId id="267" r:id="rId14"/>
    <p:sldId id="268" r:id="rId15"/>
    <p:sldId id="269" r:id="rId16"/>
    <p:sldId id="270" r:id="rId17"/>
    <p:sldId id="271" r:id="rId18"/>
    <p:sldId id="272" r:id="rId19"/>
    <p:sldId id="273" r:id="rId20"/>
    <p:sldId id="274"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Open Sans" panose="020B0606030504020204" pitchFamily="34" charset="0"/>
      <p:regular r:id="rId27"/>
      <p:bold r:id="rId28"/>
      <p:italic r:id="rId29"/>
      <p:boldItalic r:id="rId30"/>
    </p:embeddedFont>
    <p:embeddedFont>
      <p:font typeface="Roboto" panose="02000000000000000000" pitchFamily="2" charset="0"/>
      <p:regular r:id="rId31"/>
      <p:bold r:id="rId32"/>
      <p:italic r:id="rId33"/>
      <p:boldItalic r:id="rId34"/>
    </p:embeddedFont>
    <p:embeddedFont>
      <p:font typeface="Roboto Slab" panose="020B0604020202020204" charset="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hnhT3gIw6FOvW5xyCHR27w99wa+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60" y="2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354953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3372e3e9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83372e3e9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3372e3e9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83372e3e9c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3372e3e9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83372e3e9c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247213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3372e3e9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83372e3e9c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144037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3372e3e9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83372e3e9c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416619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3372e3e9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83372e3e9c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818612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3372e3e9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83372e3e9c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8340931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3372e3e9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83372e3e9c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1987746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3372e3e9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83372e3e9c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910739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3372e3e9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83372e3e9c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513651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99681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03204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156124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526298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981019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cxnSp>
        <p:nvCxnSpPr>
          <p:cNvPr id="10" name="Google Shape;10;g83372e3e9c_1_3138"/>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1" name="Google Shape;11;g83372e3e9c_1_3138"/>
          <p:cNvSpPr txBox="1">
            <a:spLocks noGrp="1"/>
          </p:cNvSpPr>
          <p:nvPr>
            <p:ph type="title"/>
          </p:nvPr>
        </p:nvSpPr>
        <p:spPr>
          <a:xfrm>
            <a:off x="480750" y="1764950"/>
            <a:ext cx="8222100" cy="907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2" name="Google Shape;12;g83372e3e9c_1_31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sp>
        <p:nvSpPr>
          <p:cNvPr id="50" name="Google Shape;50;g83372e3e9c_1_3164"/>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cxnSp>
        <p:nvCxnSpPr>
          <p:cNvPr id="51" name="Google Shape;51;g83372e3e9c_1_3164"/>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52" name="Google Shape;52;g83372e3e9c_1_3164"/>
          <p:cNvSpPr txBox="1">
            <a:spLocks noGrp="1"/>
          </p:cNvSpPr>
          <p:nvPr>
            <p:ph type="title"/>
          </p:nvPr>
        </p:nvSpPr>
        <p:spPr>
          <a:xfrm>
            <a:off x="265500" y="1209075"/>
            <a:ext cx="4045200" cy="1506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53" name="Google Shape;53;g83372e3e9c_1_3164"/>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54" name="Google Shape;54;g83372e3e9c_1_3164"/>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5" name="Google Shape;55;g83372e3e9c_1_316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
        <p:cNvGrpSpPr/>
        <p:nvPr/>
      </p:nvGrpSpPr>
      <p:grpSpPr>
        <a:xfrm>
          <a:off x="0" y="0"/>
          <a:ext cx="0" cy="0"/>
          <a:chOff x="0" y="0"/>
          <a:chExt cx="0" cy="0"/>
        </a:xfrm>
      </p:grpSpPr>
      <p:sp>
        <p:nvSpPr>
          <p:cNvPr id="57" name="Google Shape;57;g83372e3e9c_1_3171"/>
          <p:cNvSpPr txBox="1">
            <a:spLocks noGrp="1"/>
          </p:cNvSpPr>
          <p:nvPr>
            <p:ph type="body" idx="1"/>
          </p:nvPr>
        </p:nvSpPr>
        <p:spPr>
          <a:xfrm>
            <a:off x="319500" y="42337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8" name="Google Shape;58;g83372e3e9c_1_317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
        <p:cNvGrpSpPr/>
        <p:nvPr/>
      </p:nvGrpSpPr>
      <p:grpSpPr>
        <a:xfrm>
          <a:off x="0" y="0"/>
          <a:ext cx="0" cy="0"/>
          <a:chOff x="0" y="0"/>
          <a:chExt cx="0" cy="0"/>
        </a:xfrm>
      </p:grpSpPr>
      <p:sp>
        <p:nvSpPr>
          <p:cNvPr id="14" name="Google Shape;14;g83372e3e9c_1_3174"/>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 name="Google Shape;15;g83372e3e9c_1_3174"/>
          <p:cNvSpPr txBox="1">
            <a:spLocks noGrp="1"/>
          </p:cNvSpPr>
          <p:nvPr>
            <p:ph type="title" hasCustomPrompt="1"/>
          </p:nvPr>
        </p:nvSpPr>
        <p:spPr>
          <a:xfrm>
            <a:off x="387900" y="1152450"/>
            <a:ext cx="8368200" cy="15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16" name="Google Shape;16;g83372e3e9c_1_3174"/>
          <p:cNvSpPr txBox="1">
            <a:spLocks noGrp="1"/>
          </p:cNvSpPr>
          <p:nvPr>
            <p:ph type="body" idx="1"/>
          </p:nvPr>
        </p:nvSpPr>
        <p:spPr>
          <a:xfrm>
            <a:off x="387900" y="2919450"/>
            <a:ext cx="83682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17" name="Google Shape;17;g83372e3e9c_1_317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
        <p:nvSpPr>
          <p:cNvPr id="19" name="Google Shape;19;g83372e3e9c_1_317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g83372e3e9c_1_3131"/>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22" name="Google Shape;22;g83372e3e9c_1_3131"/>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23" name="Google Shape;23;g83372e3e9c_1_3131"/>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24" name="Google Shape;24;g83372e3e9c_1_3131"/>
          <p:cNvSpPr txBox="1">
            <a:spLocks noGrp="1"/>
          </p:cNvSpPr>
          <p:nvPr>
            <p:ph type="ctrTitle"/>
          </p:nvPr>
        </p:nvSpPr>
        <p:spPr>
          <a:xfrm>
            <a:off x="1680302" y="1188925"/>
            <a:ext cx="5783400" cy="1457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25" name="Google Shape;25;g83372e3e9c_1_3131"/>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26" name="Google Shape;26;g83372e3e9c_1_31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cxnSp>
        <p:nvCxnSpPr>
          <p:cNvPr id="28" name="Google Shape;28;g83372e3e9c_1_3142"/>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9" name="Google Shape;29;g83372e3e9c_1_3142"/>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0" name="Google Shape;30;g83372e3e9c_1_3142"/>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1" name="Google Shape;31;g83372e3e9c_1_31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cxnSp>
        <p:nvCxnSpPr>
          <p:cNvPr id="33" name="Google Shape;33;g83372e3e9c_1_3147"/>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34" name="Google Shape;34;g83372e3e9c_1_314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5" name="Google Shape;35;g83372e3e9c_1_3147"/>
          <p:cNvSpPr txBox="1">
            <a:spLocks noGrp="1"/>
          </p:cNvSpPr>
          <p:nvPr>
            <p:ph type="body" idx="1"/>
          </p:nvPr>
        </p:nvSpPr>
        <p:spPr>
          <a:xfrm>
            <a:off x="3879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6" name="Google Shape;36;g83372e3e9c_1_3147"/>
          <p:cNvSpPr txBox="1">
            <a:spLocks noGrp="1"/>
          </p:cNvSpPr>
          <p:nvPr>
            <p:ph type="body" idx="2"/>
          </p:nvPr>
        </p:nvSpPr>
        <p:spPr>
          <a:xfrm>
            <a:off x="47562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 name="Google Shape;37;g83372e3e9c_1_31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g83372e3e9c_1_3153"/>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0" name="Google Shape;40;g83372e3e9c_1_315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cxnSp>
        <p:nvCxnSpPr>
          <p:cNvPr id="42" name="Google Shape;42;g83372e3e9c_1_3156"/>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43" name="Google Shape;43;g83372e3e9c_1_3156"/>
          <p:cNvSpPr txBox="1">
            <a:spLocks noGrp="1"/>
          </p:cNvSpPr>
          <p:nvPr>
            <p:ph type="title"/>
          </p:nvPr>
        </p:nvSpPr>
        <p:spPr>
          <a:xfrm>
            <a:off x="3879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4" name="Google Shape;44;g83372e3e9c_1_3156"/>
          <p:cNvSpPr txBox="1">
            <a:spLocks noGrp="1"/>
          </p:cNvSpPr>
          <p:nvPr>
            <p:ph type="body" idx="1"/>
          </p:nvPr>
        </p:nvSpPr>
        <p:spPr>
          <a:xfrm>
            <a:off x="387900" y="1594025"/>
            <a:ext cx="2808000" cy="26811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5" name="Google Shape;45;g83372e3e9c_1_315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
        <p:cNvGrpSpPr/>
        <p:nvPr/>
      </p:nvGrpSpPr>
      <p:grpSpPr>
        <a:xfrm>
          <a:off x="0" y="0"/>
          <a:ext cx="0" cy="0"/>
          <a:chOff x="0" y="0"/>
          <a:chExt cx="0" cy="0"/>
        </a:xfrm>
      </p:grpSpPr>
      <p:sp>
        <p:nvSpPr>
          <p:cNvPr id="47" name="Google Shape;47;g83372e3e9c_1_3161"/>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8" name="Google Shape;48;g83372e3e9c_1_316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g83372e3e9c_1_312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1pPr>
            <a:lvl2pPr marR="0" lvl="1"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2pPr>
            <a:lvl3pPr marR="0" lvl="2"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3pPr>
            <a:lvl4pPr marR="0" lvl="3"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4pPr>
            <a:lvl5pPr marR="0" lvl="4"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5pPr>
            <a:lvl6pPr marR="0" lvl="5"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6pPr>
            <a:lvl7pPr marR="0" lvl="6"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7pPr>
            <a:lvl8pPr marR="0" lvl="7"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8pPr>
            <a:lvl9pPr marR="0" lvl="8"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9pPr>
          </a:lstStyle>
          <a:p>
            <a:endParaRPr/>
          </a:p>
        </p:txBody>
      </p:sp>
      <p:sp>
        <p:nvSpPr>
          <p:cNvPr id="7" name="Google Shape;7;g83372e3e9c_1_3127"/>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
        <p:nvSpPr>
          <p:cNvPr id="8" name="Google Shape;8;g83372e3e9c_1_31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sp>
        <p:nvSpPr>
          <p:cNvPr id="63" name="Google Shape;63;p1"/>
          <p:cNvSpPr txBox="1">
            <a:spLocks noGrp="1"/>
          </p:cNvSpPr>
          <p:nvPr>
            <p:ph type="body" idx="4294967295"/>
          </p:nvPr>
        </p:nvSpPr>
        <p:spPr>
          <a:xfrm>
            <a:off x="1496400" y="462800"/>
            <a:ext cx="6389100" cy="852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sz="3000" dirty="0"/>
              <a:t>Prototype Submission Phase</a:t>
            </a:r>
            <a:endParaRPr sz="3000" dirty="0"/>
          </a:p>
        </p:txBody>
      </p:sp>
      <p:pic>
        <p:nvPicPr>
          <p:cNvPr id="64" name="Google Shape;64;p1"/>
          <p:cNvPicPr preferRelativeResize="0"/>
          <p:nvPr/>
        </p:nvPicPr>
        <p:blipFill rotWithShape="1">
          <a:blip r:embed="rId4">
            <a:alphaModFix/>
          </a:blip>
          <a:srcRect/>
          <a:stretch/>
        </p:blipFill>
        <p:spPr>
          <a:xfrm>
            <a:off x="8489825" y="178900"/>
            <a:ext cx="471675" cy="471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91"/>
        <p:cNvGrpSpPr/>
        <p:nvPr/>
      </p:nvGrpSpPr>
      <p:grpSpPr>
        <a:xfrm>
          <a:off x="0" y="0"/>
          <a:ext cx="0" cy="0"/>
          <a:chOff x="0" y="0"/>
          <a:chExt cx="0" cy="0"/>
        </a:xfrm>
      </p:grpSpPr>
      <p:sp>
        <p:nvSpPr>
          <p:cNvPr id="92" name="Google Shape;92;p5"/>
          <p:cNvSpPr txBox="1">
            <a:spLocks noGrp="1"/>
          </p:cNvSpPr>
          <p:nvPr>
            <p:ph type="title" idx="4294967295"/>
          </p:nvPr>
        </p:nvSpPr>
        <p:spPr>
          <a:xfrm>
            <a:off x="265500" y="261300"/>
            <a:ext cx="4306500" cy="980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800"/>
              <a:buNone/>
            </a:pPr>
            <a:r>
              <a:rPr lang="en" sz="2800">
                <a:solidFill>
                  <a:srgbClr val="0098FF"/>
                </a:solidFill>
                <a:latin typeface="Arial"/>
                <a:ea typeface="Arial"/>
                <a:cs typeface="Arial"/>
                <a:sym typeface="Arial"/>
              </a:rPr>
              <a:t>METHODOLOGY</a:t>
            </a:r>
            <a:endParaRPr sz="3000" dirty="0">
              <a:solidFill>
                <a:srgbClr val="0098FF"/>
              </a:solidFill>
            </a:endParaRPr>
          </a:p>
        </p:txBody>
      </p:sp>
      <p:sp>
        <p:nvSpPr>
          <p:cNvPr id="93" name="Google Shape;93;p5"/>
          <p:cNvSpPr txBox="1">
            <a:spLocks noGrp="1"/>
          </p:cNvSpPr>
          <p:nvPr>
            <p:ph type="body" idx="4294967295"/>
          </p:nvPr>
        </p:nvSpPr>
        <p:spPr>
          <a:xfrm>
            <a:off x="4939650" y="2070200"/>
            <a:ext cx="3893100" cy="2400900"/>
          </a:xfrm>
          <a:prstGeom prst="rect">
            <a:avLst/>
          </a:prstGeom>
          <a:noFill/>
          <a:ln>
            <a:noFill/>
          </a:ln>
        </p:spPr>
        <p:txBody>
          <a:bodyPr spcFirstLastPara="1" wrap="square" lIns="91425" tIns="91425" rIns="91425" bIns="91425" anchor="ctr" anchorCtr="0">
            <a:noAutofit/>
          </a:bodyPr>
          <a:lstStyle/>
          <a:p>
            <a:pPr marL="457200" lvl="0" indent="0" algn="l" rtl="0">
              <a:lnSpc>
                <a:spcPct val="115000"/>
              </a:lnSpc>
              <a:spcBef>
                <a:spcPts val="0"/>
              </a:spcBef>
              <a:spcAft>
                <a:spcPts val="0"/>
              </a:spcAft>
              <a:buSzPts val="1800"/>
              <a:buNone/>
            </a:pPr>
            <a:endParaRPr sz="2000" dirty="0">
              <a:latin typeface="Calibri"/>
              <a:ea typeface="Calibri"/>
              <a:cs typeface="Calibri"/>
              <a:sym typeface="Calibri"/>
            </a:endParaRPr>
          </a:p>
          <a:p>
            <a:pPr marL="0" lvl="0" indent="0" algn="l" rtl="0">
              <a:lnSpc>
                <a:spcPct val="115000"/>
              </a:lnSpc>
              <a:spcBef>
                <a:spcPts val="0"/>
              </a:spcBef>
              <a:spcAft>
                <a:spcPts val="0"/>
              </a:spcAft>
              <a:buSzPts val="1800"/>
              <a:buNone/>
            </a:pPr>
            <a:endParaRPr sz="2000" dirty="0">
              <a:latin typeface="Calibri"/>
              <a:ea typeface="Calibri"/>
              <a:cs typeface="Calibri"/>
              <a:sym typeface="Calibri"/>
            </a:endParaRPr>
          </a:p>
          <a:p>
            <a:pPr marL="457200" lvl="0" indent="0" algn="l" rtl="0">
              <a:lnSpc>
                <a:spcPct val="115000"/>
              </a:lnSpc>
              <a:spcBef>
                <a:spcPts val="0"/>
              </a:spcBef>
              <a:spcAft>
                <a:spcPts val="0"/>
              </a:spcAft>
              <a:buSzPts val="1800"/>
              <a:buNone/>
            </a:pPr>
            <a:endParaRPr sz="2000" dirty="0">
              <a:solidFill>
                <a:srgbClr val="03306C"/>
              </a:solidFill>
              <a:latin typeface="Calibri"/>
              <a:ea typeface="Calibri"/>
              <a:cs typeface="Calibri"/>
              <a:sym typeface="Calibri"/>
            </a:endParaRPr>
          </a:p>
          <a:p>
            <a:pPr marL="0" lvl="0" indent="0" algn="l" rtl="0">
              <a:lnSpc>
                <a:spcPct val="115000"/>
              </a:lnSpc>
              <a:spcBef>
                <a:spcPts val="0"/>
              </a:spcBef>
              <a:spcAft>
                <a:spcPts val="0"/>
              </a:spcAft>
              <a:buSzPts val="1800"/>
              <a:buNone/>
            </a:pPr>
            <a:endParaRPr sz="2000" dirty="0">
              <a:solidFill>
                <a:srgbClr val="03306C"/>
              </a:solidFill>
              <a:latin typeface="Calibri"/>
              <a:ea typeface="Calibri"/>
              <a:cs typeface="Calibri"/>
              <a:sym typeface="Calibri"/>
            </a:endParaRPr>
          </a:p>
          <a:p>
            <a:pPr marL="0" lvl="0" indent="0" algn="l" rtl="0">
              <a:lnSpc>
                <a:spcPct val="115000"/>
              </a:lnSpc>
              <a:spcBef>
                <a:spcPts val="0"/>
              </a:spcBef>
              <a:spcAft>
                <a:spcPts val="1600"/>
              </a:spcAft>
              <a:buSzPts val="1800"/>
              <a:buNone/>
            </a:pPr>
            <a:endParaRPr sz="2000" i="1" dirty="0">
              <a:solidFill>
                <a:srgbClr val="03306C"/>
              </a:solidFill>
            </a:endParaRPr>
          </a:p>
        </p:txBody>
      </p:sp>
      <p:sp>
        <p:nvSpPr>
          <p:cNvPr id="94" name="Google Shape;94;p5"/>
          <p:cNvSpPr txBox="1">
            <a:spLocks noGrp="1"/>
          </p:cNvSpPr>
          <p:nvPr>
            <p:ph type="subTitle" idx="4294967295"/>
          </p:nvPr>
        </p:nvSpPr>
        <p:spPr>
          <a:xfrm>
            <a:off x="351050" y="1475075"/>
            <a:ext cx="3348900" cy="1225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100"/>
              <a:buFont typeface="Roboto"/>
              <a:buNone/>
            </a:pPr>
            <a:endParaRPr sz="2000" b="0" i="1"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2100"/>
              <a:buFont typeface="Roboto"/>
              <a:buNone/>
            </a:pPr>
            <a:endParaRPr sz="2000" b="0" i="1" u="none" strike="noStrike" cap="none" dirty="0">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2100"/>
              <a:buFont typeface="Roboto"/>
              <a:buNone/>
            </a:pPr>
            <a:endParaRPr sz="2000" b="0" i="1"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2100"/>
              <a:buFont typeface="Roboto"/>
              <a:buNone/>
            </a:pPr>
            <a:endParaRPr sz="1800" b="0" i="1" u="none" strike="noStrike" cap="none" dirty="0">
              <a:solidFill>
                <a:schemeClr val="dk1"/>
              </a:solidFill>
              <a:latin typeface="Roboto"/>
              <a:ea typeface="Roboto"/>
              <a:cs typeface="Roboto"/>
              <a:sym typeface="Roboto"/>
            </a:endParaRPr>
          </a:p>
        </p:txBody>
      </p:sp>
      <p:sp>
        <p:nvSpPr>
          <p:cNvPr id="95" name="Google Shape;95;p5"/>
          <p:cNvSpPr txBox="1"/>
          <p:nvPr/>
        </p:nvSpPr>
        <p:spPr>
          <a:xfrm>
            <a:off x="265500" y="3026200"/>
            <a:ext cx="3627000" cy="1678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pic>
        <p:nvPicPr>
          <p:cNvPr id="96" name="Google Shape;96;p5"/>
          <p:cNvPicPr preferRelativeResize="0"/>
          <p:nvPr/>
        </p:nvPicPr>
        <p:blipFill rotWithShape="1">
          <a:blip r:embed="rId3">
            <a:alphaModFix/>
          </a:blip>
          <a:srcRect/>
          <a:stretch/>
        </p:blipFill>
        <p:spPr>
          <a:xfrm>
            <a:off x="8489825" y="178900"/>
            <a:ext cx="471675" cy="471675"/>
          </a:xfrm>
          <a:prstGeom prst="rect">
            <a:avLst/>
          </a:prstGeom>
          <a:noFill/>
          <a:ln>
            <a:noFill/>
          </a:ln>
        </p:spPr>
      </p:pic>
      <p:pic>
        <p:nvPicPr>
          <p:cNvPr id="3" name="Picture 2">
            <a:extLst>
              <a:ext uri="{FF2B5EF4-FFF2-40B4-BE49-F238E27FC236}">
                <a16:creationId xmlns:a16="http://schemas.microsoft.com/office/drawing/2014/main" id="{C615EAD5-0DC0-4696-AECA-D211CB255F13}"/>
              </a:ext>
            </a:extLst>
          </p:cNvPr>
          <p:cNvPicPr>
            <a:picLocks noChangeAspect="1"/>
          </p:cNvPicPr>
          <p:nvPr/>
        </p:nvPicPr>
        <p:blipFill>
          <a:blip r:embed="rId4"/>
          <a:stretch>
            <a:fillRect/>
          </a:stretch>
        </p:blipFill>
        <p:spPr>
          <a:xfrm>
            <a:off x="953594" y="1282901"/>
            <a:ext cx="5877811" cy="3918541"/>
          </a:xfrm>
          <a:prstGeom prst="rect">
            <a:avLst/>
          </a:prstGeom>
        </p:spPr>
      </p:pic>
    </p:spTree>
    <p:extLst>
      <p:ext uri="{BB962C8B-B14F-4D97-AF65-F5344CB8AC3E}">
        <p14:creationId xmlns:p14="http://schemas.microsoft.com/office/powerpoint/2010/main" val="1742686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00"/>
        <p:cNvGrpSpPr/>
        <p:nvPr/>
      </p:nvGrpSpPr>
      <p:grpSpPr>
        <a:xfrm>
          <a:off x="0" y="0"/>
          <a:ext cx="0" cy="0"/>
          <a:chOff x="0" y="0"/>
          <a:chExt cx="0" cy="0"/>
        </a:xfrm>
      </p:grpSpPr>
      <p:sp>
        <p:nvSpPr>
          <p:cNvPr id="101" name="Google Shape;101;g83372e3e9c_0_0"/>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0"/>
              <a:buNone/>
            </a:pPr>
            <a:r>
              <a:rPr lang="en" sz="3000" dirty="0">
                <a:solidFill>
                  <a:schemeClr val="dk1"/>
                </a:solidFill>
                <a:latin typeface="Arial"/>
                <a:ea typeface="Arial"/>
                <a:cs typeface="Arial"/>
                <a:sym typeface="Arial"/>
              </a:rPr>
              <a:t>WORKING PROTOTYPE</a:t>
            </a:r>
            <a:endParaRPr dirty="0">
              <a:solidFill>
                <a:schemeClr val="dk1"/>
              </a:solidFill>
            </a:endParaRPr>
          </a:p>
        </p:txBody>
      </p:sp>
      <p:sp>
        <p:nvSpPr>
          <p:cNvPr id="102" name="Google Shape;102;g83372e3e9c_0_0"/>
          <p:cNvSpPr txBox="1">
            <a:spLocks noGrp="1"/>
          </p:cNvSpPr>
          <p:nvPr>
            <p:ph type="body" idx="1"/>
          </p:nvPr>
        </p:nvSpPr>
        <p:spPr>
          <a:xfrm>
            <a:off x="-1796902" y="1286540"/>
            <a:ext cx="10633977" cy="3594210"/>
          </a:xfrm>
          <a:prstGeom prst="rect">
            <a:avLst/>
          </a:prstGeom>
          <a:noFill/>
          <a:ln>
            <a:noFill/>
          </a:ln>
        </p:spPr>
        <p:txBody>
          <a:bodyPr spcFirstLastPara="1" wrap="square" lIns="91425" tIns="91425" rIns="91425" bIns="91425" anchor="t" anchorCtr="0">
            <a:noAutofit/>
          </a:bodyPr>
          <a:lstStyle/>
          <a:p>
            <a:pPr marL="1828800" lvl="0" indent="457200" algn="l" rtl="0">
              <a:lnSpc>
                <a:spcPct val="115000"/>
              </a:lnSpc>
              <a:spcBef>
                <a:spcPts val="0"/>
              </a:spcBef>
              <a:spcAft>
                <a:spcPts val="0"/>
              </a:spcAft>
              <a:buSzPts val="1800"/>
              <a:buNone/>
            </a:pPr>
            <a:r>
              <a:rPr lang="en-US" sz="1400" i="1" dirty="0">
                <a:solidFill>
                  <a:srgbClr val="3D85C6"/>
                </a:solidFill>
                <a:latin typeface="Arial"/>
                <a:ea typeface="Arial"/>
                <a:cs typeface="Arial"/>
                <a:sym typeface="Arial"/>
              </a:rPr>
              <a:t>https://drive.google.com/file/d/13khLuuyJN0ZNbTv204soLLWhx6hEbASK/view? </a:t>
            </a:r>
            <a:r>
              <a:rPr lang="en-US" sz="1400" i="1" dirty="0" err="1">
                <a:solidFill>
                  <a:srgbClr val="3D85C6"/>
                </a:solidFill>
                <a:latin typeface="Arial"/>
                <a:ea typeface="Arial"/>
                <a:cs typeface="Arial"/>
                <a:sym typeface="Arial"/>
              </a:rPr>
              <a:t>usp</a:t>
            </a:r>
            <a:r>
              <a:rPr lang="en-US" sz="1400" i="1" dirty="0">
                <a:solidFill>
                  <a:srgbClr val="3D85C6"/>
                </a:solidFill>
                <a:latin typeface="Arial"/>
                <a:ea typeface="Arial"/>
                <a:cs typeface="Arial"/>
                <a:sym typeface="Arial"/>
              </a:rPr>
              <a:t>=sharing</a:t>
            </a:r>
          </a:p>
        </p:txBody>
      </p:sp>
      <p:pic>
        <p:nvPicPr>
          <p:cNvPr id="103" name="Google Shape;103;g83372e3e9c_0_0"/>
          <p:cNvPicPr preferRelativeResize="0"/>
          <p:nvPr/>
        </p:nvPicPr>
        <p:blipFill rotWithShape="1">
          <a:blip r:embed="rId3">
            <a:alphaModFix/>
          </a:blip>
          <a:srcRect/>
          <a:stretch/>
        </p:blipFill>
        <p:spPr>
          <a:xfrm>
            <a:off x="8489825" y="178900"/>
            <a:ext cx="471675" cy="471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07"/>
        <p:cNvGrpSpPr/>
        <p:nvPr/>
      </p:nvGrpSpPr>
      <p:grpSpPr>
        <a:xfrm>
          <a:off x="0" y="0"/>
          <a:ext cx="0" cy="0"/>
          <a:chOff x="0" y="0"/>
          <a:chExt cx="0" cy="0"/>
        </a:xfrm>
      </p:grpSpPr>
      <p:sp>
        <p:nvSpPr>
          <p:cNvPr id="108" name="Google Shape;108;g83372e3e9c_2_0"/>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0"/>
              <a:buNone/>
            </a:pPr>
            <a:endParaRPr lang="en-IN" dirty="0">
              <a:solidFill>
                <a:schemeClr val="dk1"/>
              </a:solidFill>
            </a:endParaRPr>
          </a:p>
        </p:txBody>
      </p:sp>
      <p:sp>
        <p:nvSpPr>
          <p:cNvPr id="109" name="Google Shape;109;g83372e3e9c_2_0"/>
          <p:cNvSpPr txBox="1">
            <a:spLocks noGrp="1"/>
          </p:cNvSpPr>
          <p:nvPr>
            <p:ph type="body" idx="1"/>
          </p:nvPr>
        </p:nvSpPr>
        <p:spPr>
          <a:xfrm>
            <a:off x="468875" y="1561250"/>
            <a:ext cx="8368200" cy="3319500"/>
          </a:xfrm>
          <a:prstGeom prst="rect">
            <a:avLst/>
          </a:prstGeom>
          <a:noFill/>
          <a:ln>
            <a:noFill/>
          </a:ln>
        </p:spPr>
        <p:txBody>
          <a:bodyPr spcFirstLastPara="1" wrap="square" lIns="91425" tIns="91425" rIns="91425" bIns="91425" anchor="t" anchorCtr="0">
            <a:noAutofit/>
          </a:bodyPr>
          <a:lstStyle/>
          <a:p>
            <a:pPr marL="914400" lvl="0" indent="0" algn="ctr" rtl="0">
              <a:lnSpc>
                <a:spcPct val="115000"/>
              </a:lnSpc>
              <a:spcBef>
                <a:spcPts val="0"/>
              </a:spcBef>
              <a:spcAft>
                <a:spcPts val="0"/>
              </a:spcAft>
              <a:buSzPts val="1800"/>
              <a:buNone/>
            </a:pPr>
            <a:endParaRPr i="1" dirty="0">
              <a:solidFill>
                <a:srgbClr val="3D85C6"/>
              </a:solidFill>
              <a:latin typeface="Arial"/>
              <a:ea typeface="Arial"/>
              <a:cs typeface="Arial"/>
              <a:sym typeface="Arial"/>
            </a:endParaRPr>
          </a:p>
          <a:p>
            <a:pPr marL="914400" lvl="0" indent="0" algn="ctr" rtl="0">
              <a:lnSpc>
                <a:spcPct val="115000"/>
              </a:lnSpc>
              <a:spcBef>
                <a:spcPts val="0"/>
              </a:spcBef>
              <a:spcAft>
                <a:spcPts val="0"/>
              </a:spcAft>
              <a:buSzPts val="1800"/>
              <a:buNone/>
            </a:pPr>
            <a:endParaRPr i="1" dirty="0">
              <a:solidFill>
                <a:srgbClr val="3D85C6"/>
              </a:solidFill>
              <a:latin typeface="Arial"/>
              <a:ea typeface="Arial"/>
              <a:cs typeface="Arial"/>
              <a:sym typeface="Arial"/>
            </a:endParaRPr>
          </a:p>
          <a:p>
            <a:pPr marL="914400" lvl="0" indent="0" algn="ctr" rtl="0">
              <a:lnSpc>
                <a:spcPct val="115000"/>
              </a:lnSpc>
              <a:spcBef>
                <a:spcPts val="0"/>
              </a:spcBef>
              <a:spcAft>
                <a:spcPts val="0"/>
              </a:spcAft>
              <a:buSzPts val="1800"/>
              <a:buNone/>
            </a:pPr>
            <a:endParaRPr i="1" dirty="0">
              <a:solidFill>
                <a:srgbClr val="3D85C6"/>
              </a:solidFill>
              <a:latin typeface="Arial"/>
              <a:ea typeface="Arial"/>
              <a:cs typeface="Arial"/>
              <a:sym typeface="Arial"/>
            </a:endParaRPr>
          </a:p>
        </p:txBody>
      </p:sp>
      <p:pic>
        <p:nvPicPr>
          <p:cNvPr id="110" name="Google Shape;110;g83372e3e9c_2_0"/>
          <p:cNvPicPr preferRelativeResize="0"/>
          <p:nvPr/>
        </p:nvPicPr>
        <p:blipFill rotWithShape="1">
          <a:blip r:embed="rId3">
            <a:alphaModFix/>
          </a:blip>
          <a:srcRect/>
          <a:stretch/>
        </p:blipFill>
        <p:spPr>
          <a:xfrm>
            <a:off x="8489825" y="178900"/>
            <a:ext cx="471675" cy="471675"/>
          </a:xfrm>
          <a:prstGeom prst="rect">
            <a:avLst/>
          </a:prstGeom>
          <a:noFill/>
          <a:ln>
            <a:noFill/>
          </a:ln>
        </p:spPr>
      </p:pic>
      <p:pic>
        <p:nvPicPr>
          <p:cNvPr id="3" name="Picture 2">
            <a:extLst>
              <a:ext uri="{FF2B5EF4-FFF2-40B4-BE49-F238E27FC236}">
                <a16:creationId xmlns:a16="http://schemas.microsoft.com/office/drawing/2014/main" id="{017A1284-2CF3-4631-BB3A-A719E0887570}"/>
              </a:ext>
            </a:extLst>
          </p:cNvPr>
          <p:cNvPicPr>
            <a:picLocks noChangeAspect="1"/>
          </p:cNvPicPr>
          <p:nvPr/>
        </p:nvPicPr>
        <p:blipFill>
          <a:blip r:embed="rId4"/>
          <a:stretch>
            <a:fillRect/>
          </a:stretch>
        </p:blipFill>
        <p:spPr>
          <a:xfrm>
            <a:off x="2411345" y="31898"/>
            <a:ext cx="3585418" cy="506461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07"/>
        <p:cNvGrpSpPr/>
        <p:nvPr/>
      </p:nvGrpSpPr>
      <p:grpSpPr>
        <a:xfrm>
          <a:off x="0" y="0"/>
          <a:ext cx="0" cy="0"/>
          <a:chOff x="0" y="0"/>
          <a:chExt cx="0" cy="0"/>
        </a:xfrm>
      </p:grpSpPr>
      <p:sp>
        <p:nvSpPr>
          <p:cNvPr id="108" name="Google Shape;108;g83372e3e9c_2_0"/>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0"/>
              <a:buNone/>
            </a:pPr>
            <a:endParaRPr lang="en-IN" dirty="0">
              <a:solidFill>
                <a:schemeClr val="dk1"/>
              </a:solidFill>
            </a:endParaRPr>
          </a:p>
        </p:txBody>
      </p:sp>
      <p:sp>
        <p:nvSpPr>
          <p:cNvPr id="109" name="Google Shape;109;g83372e3e9c_2_0"/>
          <p:cNvSpPr txBox="1">
            <a:spLocks noGrp="1"/>
          </p:cNvSpPr>
          <p:nvPr>
            <p:ph type="body" idx="1"/>
          </p:nvPr>
        </p:nvSpPr>
        <p:spPr>
          <a:xfrm>
            <a:off x="468875" y="1561250"/>
            <a:ext cx="8368200" cy="3319500"/>
          </a:xfrm>
          <a:prstGeom prst="rect">
            <a:avLst/>
          </a:prstGeom>
          <a:noFill/>
          <a:ln>
            <a:noFill/>
          </a:ln>
        </p:spPr>
        <p:txBody>
          <a:bodyPr spcFirstLastPara="1" wrap="square" lIns="91425" tIns="91425" rIns="91425" bIns="91425" anchor="t" anchorCtr="0">
            <a:noAutofit/>
          </a:bodyPr>
          <a:lstStyle/>
          <a:p>
            <a:pPr marL="914400" lvl="0" indent="0" algn="ctr" rtl="0">
              <a:lnSpc>
                <a:spcPct val="115000"/>
              </a:lnSpc>
              <a:spcBef>
                <a:spcPts val="0"/>
              </a:spcBef>
              <a:spcAft>
                <a:spcPts val="0"/>
              </a:spcAft>
              <a:buSzPts val="1800"/>
              <a:buNone/>
            </a:pPr>
            <a:endParaRPr i="1" dirty="0">
              <a:solidFill>
                <a:srgbClr val="3D85C6"/>
              </a:solidFill>
              <a:latin typeface="Arial"/>
              <a:ea typeface="Arial"/>
              <a:cs typeface="Arial"/>
              <a:sym typeface="Arial"/>
            </a:endParaRPr>
          </a:p>
          <a:p>
            <a:pPr marL="914400" lvl="0" indent="0" algn="ctr" rtl="0">
              <a:lnSpc>
                <a:spcPct val="115000"/>
              </a:lnSpc>
              <a:spcBef>
                <a:spcPts val="0"/>
              </a:spcBef>
              <a:spcAft>
                <a:spcPts val="0"/>
              </a:spcAft>
              <a:buSzPts val="1800"/>
              <a:buNone/>
            </a:pPr>
            <a:endParaRPr i="1" dirty="0">
              <a:solidFill>
                <a:srgbClr val="3D85C6"/>
              </a:solidFill>
              <a:latin typeface="Arial"/>
              <a:ea typeface="Arial"/>
              <a:cs typeface="Arial"/>
              <a:sym typeface="Arial"/>
            </a:endParaRPr>
          </a:p>
          <a:p>
            <a:pPr marL="914400" lvl="0" indent="0" algn="ctr" rtl="0">
              <a:lnSpc>
                <a:spcPct val="115000"/>
              </a:lnSpc>
              <a:spcBef>
                <a:spcPts val="0"/>
              </a:spcBef>
              <a:spcAft>
                <a:spcPts val="0"/>
              </a:spcAft>
              <a:buSzPts val="1800"/>
              <a:buNone/>
            </a:pPr>
            <a:endParaRPr i="1" dirty="0">
              <a:solidFill>
                <a:srgbClr val="3D85C6"/>
              </a:solidFill>
              <a:latin typeface="Arial"/>
              <a:ea typeface="Arial"/>
              <a:cs typeface="Arial"/>
              <a:sym typeface="Arial"/>
            </a:endParaRPr>
          </a:p>
        </p:txBody>
      </p:sp>
      <p:pic>
        <p:nvPicPr>
          <p:cNvPr id="110" name="Google Shape;110;g83372e3e9c_2_0"/>
          <p:cNvPicPr preferRelativeResize="0"/>
          <p:nvPr/>
        </p:nvPicPr>
        <p:blipFill rotWithShape="1">
          <a:blip r:embed="rId3">
            <a:alphaModFix/>
          </a:blip>
          <a:srcRect/>
          <a:stretch/>
        </p:blipFill>
        <p:spPr>
          <a:xfrm>
            <a:off x="8489825" y="178900"/>
            <a:ext cx="471675" cy="471675"/>
          </a:xfrm>
          <a:prstGeom prst="rect">
            <a:avLst/>
          </a:prstGeom>
          <a:noFill/>
          <a:ln>
            <a:noFill/>
          </a:ln>
        </p:spPr>
      </p:pic>
      <p:pic>
        <p:nvPicPr>
          <p:cNvPr id="4" name="Picture 3">
            <a:extLst>
              <a:ext uri="{FF2B5EF4-FFF2-40B4-BE49-F238E27FC236}">
                <a16:creationId xmlns:a16="http://schemas.microsoft.com/office/drawing/2014/main" id="{2A4B12FD-7FAC-4632-8E26-623001E2795D}"/>
              </a:ext>
            </a:extLst>
          </p:cNvPr>
          <p:cNvPicPr>
            <a:picLocks noChangeAspect="1"/>
          </p:cNvPicPr>
          <p:nvPr/>
        </p:nvPicPr>
        <p:blipFill>
          <a:blip r:embed="rId4"/>
          <a:stretch>
            <a:fillRect/>
          </a:stretch>
        </p:blipFill>
        <p:spPr>
          <a:xfrm>
            <a:off x="2604977" y="0"/>
            <a:ext cx="3572539" cy="5143500"/>
          </a:xfrm>
          <a:prstGeom prst="rect">
            <a:avLst/>
          </a:prstGeom>
        </p:spPr>
      </p:pic>
    </p:spTree>
    <p:extLst>
      <p:ext uri="{BB962C8B-B14F-4D97-AF65-F5344CB8AC3E}">
        <p14:creationId xmlns:p14="http://schemas.microsoft.com/office/powerpoint/2010/main" val="1455673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07"/>
        <p:cNvGrpSpPr/>
        <p:nvPr/>
      </p:nvGrpSpPr>
      <p:grpSpPr>
        <a:xfrm>
          <a:off x="0" y="0"/>
          <a:ext cx="0" cy="0"/>
          <a:chOff x="0" y="0"/>
          <a:chExt cx="0" cy="0"/>
        </a:xfrm>
      </p:grpSpPr>
      <p:sp>
        <p:nvSpPr>
          <p:cNvPr id="108" name="Google Shape;108;g83372e3e9c_2_0"/>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0"/>
              <a:buNone/>
            </a:pPr>
            <a:endParaRPr lang="en-IN" dirty="0">
              <a:solidFill>
                <a:schemeClr val="dk1"/>
              </a:solidFill>
            </a:endParaRPr>
          </a:p>
        </p:txBody>
      </p:sp>
      <p:sp>
        <p:nvSpPr>
          <p:cNvPr id="109" name="Google Shape;109;g83372e3e9c_2_0"/>
          <p:cNvSpPr txBox="1">
            <a:spLocks noGrp="1"/>
          </p:cNvSpPr>
          <p:nvPr>
            <p:ph type="body" idx="1"/>
          </p:nvPr>
        </p:nvSpPr>
        <p:spPr>
          <a:xfrm>
            <a:off x="468875" y="1561250"/>
            <a:ext cx="8368200" cy="3319500"/>
          </a:xfrm>
          <a:prstGeom prst="rect">
            <a:avLst/>
          </a:prstGeom>
          <a:noFill/>
          <a:ln>
            <a:noFill/>
          </a:ln>
        </p:spPr>
        <p:txBody>
          <a:bodyPr spcFirstLastPara="1" wrap="square" lIns="91425" tIns="91425" rIns="91425" bIns="91425" anchor="t" anchorCtr="0">
            <a:noAutofit/>
          </a:bodyPr>
          <a:lstStyle/>
          <a:p>
            <a:pPr marL="914400" lvl="0" indent="0" algn="ctr" rtl="0">
              <a:lnSpc>
                <a:spcPct val="115000"/>
              </a:lnSpc>
              <a:spcBef>
                <a:spcPts val="0"/>
              </a:spcBef>
              <a:spcAft>
                <a:spcPts val="0"/>
              </a:spcAft>
              <a:buSzPts val="1800"/>
              <a:buNone/>
            </a:pPr>
            <a:endParaRPr i="1" dirty="0">
              <a:solidFill>
                <a:srgbClr val="3D85C6"/>
              </a:solidFill>
              <a:latin typeface="Arial"/>
              <a:ea typeface="Arial"/>
              <a:cs typeface="Arial"/>
              <a:sym typeface="Arial"/>
            </a:endParaRPr>
          </a:p>
          <a:p>
            <a:pPr marL="914400" lvl="0" indent="0" algn="ctr" rtl="0">
              <a:lnSpc>
                <a:spcPct val="115000"/>
              </a:lnSpc>
              <a:spcBef>
                <a:spcPts val="0"/>
              </a:spcBef>
              <a:spcAft>
                <a:spcPts val="0"/>
              </a:spcAft>
              <a:buSzPts val="1800"/>
              <a:buNone/>
            </a:pPr>
            <a:endParaRPr i="1" dirty="0">
              <a:solidFill>
                <a:srgbClr val="3D85C6"/>
              </a:solidFill>
              <a:latin typeface="Arial"/>
              <a:ea typeface="Arial"/>
              <a:cs typeface="Arial"/>
              <a:sym typeface="Arial"/>
            </a:endParaRPr>
          </a:p>
          <a:p>
            <a:pPr marL="914400" lvl="0" indent="0" algn="ctr" rtl="0">
              <a:lnSpc>
                <a:spcPct val="115000"/>
              </a:lnSpc>
              <a:spcBef>
                <a:spcPts val="0"/>
              </a:spcBef>
              <a:spcAft>
                <a:spcPts val="0"/>
              </a:spcAft>
              <a:buSzPts val="1800"/>
              <a:buNone/>
            </a:pPr>
            <a:endParaRPr i="1" dirty="0">
              <a:solidFill>
                <a:srgbClr val="3D85C6"/>
              </a:solidFill>
              <a:latin typeface="Arial"/>
              <a:ea typeface="Arial"/>
              <a:cs typeface="Arial"/>
              <a:sym typeface="Arial"/>
            </a:endParaRPr>
          </a:p>
        </p:txBody>
      </p:sp>
      <p:pic>
        <p:nvPicPr>
          <p:cNvPr id="110" name="Google Shape;110;g83372e3e9c_2_0"/>
          <p:cNvPicPr preferRelativeResize="0"/>
          <p:nvPr/>
        </p:nvPicPr>
        <p:blipFill rotWithShape="1">
          <a:blip r:embed="rId3">
            <a:alphaModFix/>
          </a:blip>
          <a:srcRect/>
          <a:stretch/>
        </p:blipFill>
        <p:spPr>
          <a:xfrm>
            <a:off x="8489825" y="178900"/>
            <a:ext cx="471675" cy="471675"/>
          </a:xfrm>
          <a:prstGeom prst="rect">
            <a:avLst/>
          </a:prstGeom>
          <a:noFill/>
          <a:ln>
            <a:noFill/>
          </a:ln>
        </p:spPr>
      </p:pic>
      <p:pic>
        <p:nvPicPr>
          <p:cNvPr id="4" name="Picture 3">
            <a:extLst>
              <a:ext uri="{FF2B5EF4-FFF2-40B4-BE49-F238E27FC236}">
                <a16:creationId xmlns:a16="http://schemas.microsoft.com/office/drawing/2014/main" id="{1BF847AA-D965-42BA-BD3D-ED3271177EAA}"/>
              </a:ext>
            </a:extLst>
          </p:cNvPr>
          <p:cNvPicPr>
            <a:picLocks noChangeAspect="1"/>
          </p:cNvPicPr>
          <p:nvPr/>
        </p:nvPicPr>
        <p:blipFill>
          <a:blip r:embed="rId4"/>
          <a:stretch>
            <a:fillRect/>
          </a:stretch>
        </p:blipFill>
        <p:spPr>
          <a:xfrm>
            <a:off x="2615608" y="51125"/>
            <a:ext cx="3349257" cy="5077755"/>
          </a:xfrm>
          <a:prstGeom prst="rect">
            <a:avLst/>
          </a:prstGeom>
        </p:spPr>
      </p:pic>
    </p:spTree>
    <p:extLst>
      <p:ext uri="{BB962C8B-B14F-4D97-AF65-F5344CB8AC3E}">
        <p14:creationId xmlns:p14="http://schemas.microsoft.com/office/powerpoint/2010/main" val="3371925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07"/>
        <p:cNvGrpSpPr/>
        <p:nvPr/>
      </p:nvGrpSpPr>
      <p:grpSpPr>
        <a:xfrm>
          <a:off x="0" y="0"/>
          <a:ext cx="0" cy="0"/>
          <a:chOff x="0" y="0"/>
          <a:chExt cx="0" cy="0"/>
        </a:xfrm>
      </p:grpSpPr>
      <p:sp>
        <p:nvSpPr>
          <p:cNvPr id="108" name="Google Shape;108;g83372e3e9c_2_0"/>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0"/>
              <a:buNone/>
            </a:pPr>
            <a:endParaRPr lang="en-IN" dirty="0">
              <a:solidFill>
                <a:schemeClr val="dk1"/>
              </a:solidFill>
            </a:endParaRPr>
          </a:p>
        </p:txBody>
      </p:sp>
      <p:sp>
        <p:nvSpPr>
          <p:cNvPr id="109" name="Google Shape;109;g83372e3e9c_2_0"/>
          <p:cNvSpPr txBox="1">
            <a:spLocks noGrp="1"/>
          </p:cNvSpPr>
          <p:nvPr>
            <p:ph type="body" idx="1"/>
          </p:nvPr>
        </p:nvSpPr>
        <p:spPr>
          <a:xfrm>
            <a:off x="468875" y="1561250"/>
            <a:ext cx="8368200" cy="3319500"/>
          </a:xfrm>
          <a:prstGeom prst="rect">
            <a:avLst/>
          </a:prstGeom>
          <a:noFill/>
          <a:ln>
            <a:noFill/>
          </a:ln>
        </p:spPr>
        <p:txBody>
          <a:bodyPr spcFirstLastPara="1" wrap="square" lIns="91425" tIns="91425" rIns="91425" bIns="91425" anchor="t" anchorCtr="0">
            <a:noAutofit/>
          </a:bodyPr>
          <a:lstStyle/>
          <a:p>
            <a:pPr marL="914400" lvl="0" indent="0" algn="ctr" rtl="0">
              <a:lnSpc>
                <a:spcPct val="115000"/>
              </a:lnSpc>
              <a:spcBef>
                <a:spcPts val="0"/>
              </a:spcBef>
              <a:spcAft>
                <a:spcPts val="0"/>
              </a:spcAft>
              <a:buSzPts val="1800"/>
              <a:buNone/>
            </a:pPr>
            <a:endParaRPr i="1" dirty="0">
              <a:solidFill>
                <a:srgbClr val="3D85C6"/>
              </a:solidFill>
              <a:latin typeface="Arial"/>
              <a:ea typeface="Arial"/>
              <a:cs typeface="Arial"/>
              <a:sym typeface="Arial"/>
            </a:endParaRPr>
          </a:p>
          <a:p>
            <a:pPr marL="914400" lvl="0" indent="0" algn="ctr" rtl="0">
              <a:lnSpc>
                <a:spcPct val="115000"/>
              </a:lnSpc>
              <a:spcBef>
                <a:spcPts val="0"/>
              </a:spcBef>
              <a:spcAft>
                <a:spcPts val="0"/>
              </a:spcAft>
              <a:buSzPts val="1800"/>
              <a:buNone/>
            </a:pPr>
            <a:endParaRPr i="1" dirty="0">
              <a:solidFill>
                <a:srgbClr val="3D85C6"/>
              </a:solidFill>
              <a:latin typeface="Arial"/>
              <a:ea typeface="Arial"/>
              <a:cs typeface="Arial"/>
              <a:sym typeface="Arial"/>
            </a:endParaRPr>
          </a:p>
          <a:p>
            <a:pPr marL="914400" lvl="0" indent="0" algn="ctr" rtl="0">
              <a:lnSpc>
                <a:spcPct val="115000"/>
              </a:lnSpc>
              <a:spcBef>
                <a:spcPts val="0"/>
              </a:spcBef>
              <a:spcAft>
                <a:spcPts val="0"/>
              </a:spcAft>
              <a:buSzPts val="1800"/>
              <a:buNone/>
            </a:pPr>
            <a:endParaRPr i="1" dirty="0">
              <a:solidFill>
                <a:srgbClr val="3D85C6"/>
              </a:solidFill>
              <a:latin typeface="Arial"/>
              <a:ea typeface="Arial"/>
              <a:cs typeface="Arial"/>
              <a:sym typeface="Arial"/>
            </a:endParaRPr>
          </a:p>
        </p:txBody>
      </p:sp>
      <p:pic>
        <p:nvPicPr>
          <p:cNvPr id="110" name="Google Shape;110;g83372e3e9c_2_0"/>
          <p:cNvPicPr preferRelativeResize="0"/>
          <p:nvPr/>
        </p:nvPicPr>
        <p:blipFill rotWithShape="1">
          <a:blip r:embed="rId3">
            <a:alphaModFix/>
          </a:blip>
          <a:srcRect/>
          <a:stretch/>
        </p:blipFill>
        <p:spPr>
          <a:xfrm>
            <a:off x="8489825" y="178900"/>
            <a:ext cx="471675" cy="471675"/>
          </a:xfrm>
          <a:prstGeom prst="rect">
            <a:avLst/>
          </a:prstGeom>
          <a:noFill/>
          <a:ln>
            <a:noFill/>
          </a:ln>
        </p:spPr>
      </p:pic>
      <p:pic>
        <p:nvPicPr>
          <p:cNvPr id="4" name="Picture 3">
            <a:extLst>
              <a:ext uri="{FF2B5EF4-FFF2-40B4-BE49-F238E27FC236}">
                <a16:creationId xmlns:a16="http://schemas.microsoft.com/office/drawing/2014/main" id="{5430B128-138C-435C-900F-A0186845C4B7}"/>
              </a:ext>
            </a:extLst>
          </p:cNvPr>
          <p:cNvPicPr>
            <a:picLocks noChangeAspect="1"/>
          </p:cNvPicPr>
          <p:nvPr/>
        </p:nvPicPr>
        <p:blipFill>
          <a:blip r:embed="rId4"/>
          <a:stretch>
            <a:fillRect/>
          </a:stretch>
        </p:blipFill>
        <p:spPr>
          <a:xfrm>
            <a:off x="2732567" y="253574"/>
            <a:ext cx="3255496" cy="4658519"/>
          </a:xfrm>
          <a:prstGeom prst="rect">
            <a:avLst/>
          </a:prstGeom>
        </p:spPr>
      </p:pic>
    </p:spTree>
    <p:extLst>
      <p:ext uri="{BB962C8B-B14F-4D97-AF65-F5344CB8AC3E}">
        <p14:creationId xmlns:p14="http://schemas.microsoft.com/office/powerpoint/2010/main" val="1589784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07"/>
        <p:cNvGrpSpPr/>
        <p:nvPr/>
      </p:nvGrpSpPr>
      <p:grpSpPr>
        <a:xfrm>
          <a:off x="0" y="0"/>
          <a:ext cx="0" cy="0"/>
          <a:chOff x="0" y="0"/>
          <a:chExt cx="0" cy="0"/>
        </a:xfrm>
      </p:grpSpPr>
      <p:sp>
        <p:nvSpPr>
          <p:cNvPr id="108" name="Google Shape;108;g83372e3e9c_2_0"/>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0"/>
              <a:buNone/>
            </a:pPr>
            <a:endParaRPr lang="en-IN" dirty="0">
              <a:solidFill>
                <a:schemeClr val="dk1"/>
              </a:solidFill>
            </a:endParaRPr>
          </a:p>
        </p:txBody>
      </p:sp>
      <p:sp>
        <p:nvSpPr>
          <p:cNvPr id="109" name="Google Shape;109;g83372e3e9c_2_0"/>
          <p:cNvSpPr txBox="1">
            <a:spLocks noGrp="1"/>
          </p:cNvSpPr>
          <p:nvPr>
            <p:ph type="body" idx="1"/>
          </p:nvPr>
        </p:nvSpPr>
        <p:spPr>
          <a:xfrm>
            <a:off x="468875" y="1561250"/>
            <a:ext cx="8368200" cy="3319500"/>
          </a:xfrm>
          <a:prstGeom prst="rect">
            <a:avLst/>
          </a:prstGeom>
          <a:noFill/>
          <a:ln>
            <a:noFill/>
          </a:ln>
        </p:spPr>
        <p:txBody>
          <a:bodyPr spcFirstLastPara="1" wrap="square" lIns="91425" tIns="91425" rIns="91425" bIns="91425" anchor="t" anchorCtr="0">
            <a:noAutofit/>
          </a:bodyPr>
          <a:lstStyle/>
          <a:p>
            <a:pPr marL="914400" lvl="0" indent="0" algn="ctr" rtl="0">
              <a:lnSpc>
                <a:spcPct val="115000"/>
              </a:lnSpc>
              <a:spcBef>
                <a:spcPts val="0"/>
              </a:spcBef>
              <a:spcAft>
                <a:spcPts val="0"/>
              </a:spcAft>
              <a:buSzPts val="1800"/>
              <a:buNone/>
            </a:pPr>
            <a:endParaRPr i="1" dirty="0">
              <a:solidFill>
                <a:srgbClr val="3D85C6"/>
              </a:solidFill>
              <a:latin typeface="Arial"/>
              <a:ea typeface="Arial"/>
              <a:cs typeface="Arial"/>
              <a:sym typeface="Arial"/>
            </a:endParaRPr>
          </a:p>
          <a:p>
            <a:pPr marL="914400" lvl="0" indent="0" algn="ctr" rtl="0">
              <a:lnSpc>
                <a:spcPct val="115000"/>
              </a:lnSpc>
              <a:spcBef>
                <a:spcPts val="0"/>
              </a:spcBef>
              <a:spcAft>
                <a:spcPts val="0"/>
              </a:spcAft>
              <a:buSzPts val="1800"/>
              <a:buNone/>
            </a:pPr>
            <a:endParaRPr i="1" dirty="0">
              <a:solidFill>
                <a:srgbClr val="3D85C6"/>
              </a:solidFill>
              <a:latin typeface="Arial"/>
              <a:ea typeface="Arial"/>
              <a:cs typeface="Arial"/>
              <a:sym typeface="Arial"/>
            </a:endParaRPr>
          </a:p>
          <a:p>
            <a:pPr marL="914400" lvl="0" indent="0" algn="ctr" rtl="0">
              <a:lnSpc>
                <a:spcPct val="115000"/>
              </a:lnSpc>
              <a:spcBef>
                <a:spcPts val="0"/>
              </a:spcBef>
              <a:spcAft>
                <a:spcPts val="0"/>
              </a:spcAft>
              <a:buSzPts val="1800"/>
              <a:buNone/>
            </a:pPr>
            <a:endParaRPr i="1" dirty="0">
              <a:solidFill>
                <a:srgbClr val="3D85C6"/>
              </a:solidFill>
              <a:latin typeface="Arial"/>
              <a:ea typeface="Arial"/>
              <a:cs typeface="Arial"/>
              <a:sym typeface="Arial"/>
            </a:endParaRPr>
          </a:p>
        </p:txBody>
      </p:sp>
      <p:pic>
        <p:nvPicPr>
          <p:cNvPr id="110" name="Google Shape;110;g83372e3e9c_2_0"/>
          <p:cNvPicPr preferRelativeResize="0"/>
          <p:nvPr/>
        </p:nvPicPr>
        <p:blipFill rotWithShape="1">
          <a:blip r:embed="rId3">
            <a:alphaModFix/>
          </a:blip>
          <a:srcRect/>
          <a:stretch/>
        </p:blipFill>
        <p:spPr>
          <a:xfrm>
            <a:off x="8489825" y="178900"/>
            <a:ext cx="471675" cy="471675"/>
          </a:xfrm>
          <a:prstGeom prst="rect">
            <a:avLst/>
          </a:prstGeom>
          <a:noFill/>
          <a:ln>
            <a:noFill/>
          </a:ln>
        </p:spPr>
      </p:pic>
      <p:pic>
        <p:nvPicPr>
          <p:cNvPr id="4" name="Picture 3">
            <a:extLst>
              <a:ext uri="{FF2B5EF4-FFF2-40B4-BE49-F238E27FC236}">
                <a16:creationId xmlns:a16="http://schemas.microsoft.com/office/drawing/2014/main" id="{9B8DBE45-975F-4019-BB5C-D7C4F35FDB01}"/>
              </a:ext>
            </a:extLst>
          </p:cNvPr>
          <p:cNvPicPr>
            <a:picLocks noChangeAspect="1"/>
          </p:cNvPicPr>
          <p:nvPr/>
        </p:nvPicPr>
        <p:blipFill>
          <a:blip r:embed="rId4"/>
          <a:stretch>
            <a:fillRect/>
          </a:stretch>
        </p:blipFill>
        <p:spPr>
          <a:xfrm>
            <a:off x="2668069" y="5650"/>
            <a:ext cx="3381857" cy="5097004"/>
          </a:xfrm>
          <a:prstGeom prst="rect">
            <a:avLst/>
          </a:prstGeom>
        </p:spPr>
      </p:pic>
    </p:spTree>
    <p:extLst>
      <p:ext uri="{BB962C8B-B14F-4D97-AF65-F5344CB8AC3E}">
        <p14:creationId xmlns:p14="http://schemas.microsoft.com/office/powerpoint/2010/main" val="1592494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07"/>
        <p:cNvGrpSpPr/>
        <p:nvPr/>
      </p:nvGrpSpPr>
      <p:grpSpPr>
        <a:xfrm>
          <a:off x="0" y="0"/>
          <a:ext cx="0" cy="0"/>
          <a:chOff x="0" y="0"/>
          <a:chExt cx="0" cy="0"/>
        </a:xfrm>
      </p:grpSpPr>
      <p:sp>
        <p:nvSpPr>
          <p:cNvPr id="108" name="Google Shape;108;g83372e3e9c_2_0"/>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0"/>
              <a:buNone/>
            </a:pPr>
            <a:endParaRPr lang="en-IN" dirty="0">
              <a:solidFill>
                <a:schemeClr val="dk1"/>
              </a:solidFill>
            </a:endParaRPr>
          </a:p>
        </p:txBody>
      </p:sp>
      <p:sp>
        <p:nvSpPr>
          <p:cNvPr id="109" name="Google Shape;109;g83372e3e9c_2_0"/>
          <p:cNvSpPr txBox="1">
            <a:spLocks noGrp="1"/>
          </p:cNvSpPr>
          <p:nvPr>
            <p:ph type="body" idx="1"/>
          </p:nvPr>
        </p:nvSpPr>
        <p:spPr>
          <a:xfrm>
            <a:off x="468875" y="1561250"/>
            <a:ext cx="8368200" cy="3319500"/>
          </a:xfrm>
          <a:prstGeom prst="rect">
            <a:avLst/>
          </a:prstGeom>
          <a:noFill/>
          <a:ln>
            <a:noFill/>
          </a:ln>
        </p:spPr>
        <p:txBody>
          <a:bodyPr spcFirstLastPara="1" wrap="square" lIns="91425" tIns="91425" rIns="91425" bIns="91425" anchor="t" anchorCtr="0">
            <a:noAutofit/>
          </a:bodyPr>
          <a:lstStyle/>
          <a:p>
            <a:pPr marL="914400" lvl="0" indent="0" algn="ctr" rtl="0">
              <a:lnSpc>
                <a:spcPct val="115000"/>
              </a:lnSpc>
              <a:spcBef>
                <a:spcPts val="0"/>
              </a:spcBef>
              <a:spcAft>
                <a:spcPts val="0"/>
              </a:spcAft>
              <a:buSzPts val="1800"/>
              <a:buNone/>
            </a:pPr>
            <a:endParaRPr i="1" dirty="0">
              <a:solidFill>
                <a:srgbClr val="3D85C6"/>
              </a:solidFill>
              <a:latin typeface="Arial"/>
              <a:ea typeface="Arial"/>
              <a:cs typeface="Arial"/>
              <a:sym typeface="Arial"/>
            </a:endParaRPr>
          </a:p>
          <a:p>
            <a:pPr marL="914400" lvl="0" indent="0" algn="ctr" rtl="0">
              <a:lnSpc>
                <a:spcPct val="115000"/>
              </a:lnSpc>
              <a:spcBef>
                <a:spcPts val="0"/>
              </a:spcBef>
              <a:spcAft>
                <a:spcPts val="0"/>
              </a:spcAft>
              <a:buSzPts val="1800"/>
              <a:buNone/>
            </a:pPr>
            <a:endParaRPr i="1" dirty="0">
              <a:solidFill>
                <a:srgbClr val="3D85C6"/>
              </a:solidFill>
              <a:latin typeface="Arial"/>
              <a:ea typeface="Arial"/>
              <a:cs typeface="Arial"/>
              <a:sym typeface="Arial"/>
            </a:endParaRPr>
          </a:p>
          <a:p>
            <a:pPr marL="914400" lvl="0" indent="0" algn="ctr" rtl="0">
              <a:lnSpc>
                <a:spcPct val="115000"/>
              </a:lnSpc>
              <a:spcBef>
                <a:spcPts val="0"/>
              </a:spcBef>
              <a:spcAft>
                <a:spcPts val="0"/>
              </a:spcAft>
              <a:buSzPts val="1800"/>
              <a:buNone/>
            </a:pPr>
            <a:endParaRPr i="1" dirty="0">
              <a:solidFill>
                <a:srgbClr val="3D85C6"/>
              </a:solidFill>
              <a:latin typeface="Arial"/>
              <a:ea typeface="Arial"/>
              <a:cs typeface="Arial"/>
              <a:sym typeface="Arial"/>
            </a:endParaRPr>
          </a:p>
        </p:txBody>
      </p:sp>
      <p:pic>
        <p:nvPicPr>
          <p:cNvPr id="110" name="Google Shape;110;g83372e3e9c_2_0"/>
          <p:cNvPicPr preferRelativeResize="0"/>
          <p:nvPr/>
        </p:nvPicPr>
        <p:blipFill rotWithShape="1">
          <a:blip r:embed="rId3">
            <a:alphaModFix/>
          </a:blip>
          <a:srcRect/>
          <a:stretch/>
        </p:blipFill>
        <p:spPr>
          <a:xfrm>
            <a:off x="8489825" y="178900"/>
            <a:ext cx="471675" cy="471675"/>
          </a:xfrm>
          <a:prstGeom prst="rect">
            <a:avLst/>
          </a:prstGeom>
          <a:noFill/>
          <a:ln>
            <a:noFill/>
          </a:ln>
        </p:spPr>
      </p:pic>
      <p:pic>
        <p:nvPicPr>
          <p:cNvPr id="3" name="Picture 2">
            <a:extLst>
              <a:ext uri="{FF2B5EF4-FFF2-40B4-BE49-F238E27FC236}">
                <a16:creationId xmlns:a16="http://schemas.microsoft.com/office/drawing/2014/main" id="{DF3D9A09-2622-453E-AB6B-F8FB334D6891}"/>
              </a:ext>
            </a:extLst>
          </p:cNvPr>
          <p:cNvPicPr>
            <a:picLocks noChangeAspect="1"/>
          </p:cNvPicPr>
          <p:nvPr/>
        </p:nvPicPr>
        <p:blipFill>
          <a:blip r:embed="rId4"/>
          <a:stretch>
            <a:fillRect/>
          </a:stretch>
        </p:blipFill>
        <p:spPr>
          <a:xfrm>
            <a:off x="1528710" y="400994"/>
            <a:ext cx="6086580" cy="3798865"/>
          </a:xfrm>
          <a:prstGeom prst="rect">
            <a:avLst/>
          </a:prstGeom>
        </p:spPr>
      </p:pic>
    </p:spTree>
    <p:extLst>
      <p:ext uri="{BB962C8B-B14F-4D97-AF65-F5344CB8AC3E}">
        <p14:creationId xmlns:p14="http://schemas.microsoft.com/office/powerpoint/2010/main" val="1795813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07"/>
        <p:cNvGrpSpPr/>
        <p:nvPr/>
      </p:nvGrpSpPr>
      <p:grpSpPr>
        <a:xfrm>
          <a:off x="0" y="0"/>
          <a:ext cx="0" cy="0"/>
          <a:chOff x="0" y="0"/>
          <a:chExt cx="0" cy="0"/>
        </a:xfrm>
      </p:grpSpPr>
      <p:sp>
        <p:nvSpPr>
          <p:cNvPr id="108" name="Google Shape;108;g83372e3e9c_2_0"/>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0"/>
              <a:buNone/>
            </a:pPr>
            <a:endParaRPr lang="en-IN" dirty="0">
              <a:solidFill>
                <a:schemeClr val="dk1"/>
              </a:solidFill>
            </a:endParaRPr>
          </a:p>
        </p:txBody>
      </p:sp>
      <p:sp>
        <p:nvSpPr>
          <p:cNvPr id="109" name="Google Shape;109;g83372e3e9c_2_0"/>
          <p:cNvSpPr txBox="1">
            <a:spLocks noGrp="1"/>
          </p:cNvSpPr>
          <p:nvPr>
            <p:ph type="body" idx="1"/>
          </p:nvPr>
        </p:nvSpPr>
        <p:spPr>
          <a:xfrm>
            <a:off x="468875" y="1561250"/>
            <a:ext cx="8368200" cy="3319500"/>
          </a:xfrm>
          <a:prstGeom prst="rect">
            <a:avLst/>
          </a:prstGeom>
          <a:noFill/>
          <a:ln>
            <a:noFill/>
          </a:ln>
        </p:spPr>
        <p:txBody>
          <a:bodyPr spcFirstLastPara="1" wrap="square" lIns="91425" tIns="91425" rIns="91425" bIns="91425" anchor="t" anchorCtr="0">
            <a:noAutofit/>
          </a:bodyPr>
          <a:lstStyle/>
          <a:p>
            <a:pPr marL="914400" lvl="0" indent="0" algn="ctr" rtl="0">
              <a:lnSpc>
                <a:spcPct val="115000"/>
              </a:lnSpc>
              <a:spcBef>
                <a:spcPts val="0"/>
              </a:spcBef>
              <a:spcAft>
                <a:spcPts val="0"/>
              </a:spcAft>
              <a:buSzPts val="1800"/>
              <a:buNone/>
            </a:pPr>
            <a:endParaRPr i="1" dirty="0">
              <a:solidFill>
                <a:srgbClr val="3D85C6"/>
              </a:solidFill>
              <a:latin typeface="Arial"/>
              <a:ea typeface="Arial"/>
              <a:cs typeface="Arial"/>
              <a:sym typeface="Arial"/>
            </a:endParaRPr>
          </a:p>
          <a:p>
            <a:pPr marL="914400" lvl="0" indent="0" algn="ctr" rtl="0">
              <a:lnSpc>
                <a:spcPct val="115000"/>
              </a:lnSpc>
              <a:spcBef>
                <a:spcPts val="0"/>
              </a:spcBef>
              <a:spcAft>
                <a:spcPts val="0"/>
              </a:spcAft>
              <a:buSzPts val="1800"/>
              <a:buNone/>
            </a:pPr>
            <a:endParaRPr i="1" dirty="0">
              <a:solidFill>
                <a:srgbClr val="3D85C6"/>
              </a:solidFill>
              <a:latin typeface="Arial"/>
              <a:ea typeface="Arial"/>
              <a:cs typeface="Arial"/>
              <a:sym typeface="Arial"/>
            </a:endParaRPr>
          </a:p>
          <a:p>
            <a:pPr marL="914400" lvl="0" indent="0" algn="ctr" rtl="0">
              <a:lnSpc>
                <a:spcPct val="115000"/>
              </a:lnSpc>
              <a:spcBef>
                <a:spcPts val="0"/>
              </a:spcBef>
              <a:spcAft>
                <a:spcPts val="0"/>
              </a:spcAft>
              <a:buSzPts val="1800"/>
              <a:buNone/>
            </a:pPr>
            <a:endParaRPr i="1" dirty="0">
              <a:solidFill>
                <a:srgbClr val="3D85C6"/>
              </a:solidFill>
              <a:latin typeface="Arial"/>
              <a:ea typeface="Arial"/>
              <a:cs typeface="Arial"/>
              <a:sym typeface="Arial"/>
            </a:endParaRPr>
          </a:p>
        </p:txBody>
      </p:sp>
      <p:pic>
        <p:nvPicPr>
          <p:cNvPr id="110" name="Google Shape;110;g83372e3e9c_2_0"/>
          <p:cNvPicPr preferRelativeResize="0"/>
          <p:nvPr/>
        </p:nvPicPr>
        <p:blipFill rotWithShape="1">
          <a:blip r:embed="rId3">
            <a:alphaModFix/>
          </a:blip>
          <a:srcRect/>
          <a:stretch/>
        </p:blipFill>
        <p:spPr>
          <a:xfrm>
            <a:off x="8489825" y="178900"/>
            <a:ext cx="471675" cy="471675"/>
          </a:xfrm>
          <a:prstGeom prst="rect">
            <a:avLst/>
          </a:prstGeom>
          <a:noFill/>
          <a:ln>
            <a:noFill/>
          </a:ln>
        </p:spPr>
      </p:pic>
      <p:pic>
        <p:nvPicPr>
          <p:cNvPr id="3" name="Picture 2">
            <a:extLst>
              <a:ext uri="{FF2B5EF4-FFF2-40B4-BE49-F238E27FC236}">
                <a16:creationId xmlns:a16="http://schemas.microsoft.com/office/drawing/2014/main" id="{BCFD3640-ECCD-4DCC-A36F-6F9F26774826}"/>
              </a:ext>
            </a:extLst>
          </p:cNvPr>
          <p:cNvPicPr>
            <a:picLocks noChangeAspect="1"/>
          </p:cNvPicPr>
          <p:nvPr/>
        </p:nvPicPr>
        <p:blipFill>
          <a:blip r:embed="rId4"/>
          <a:stretch>
            <a:fillRect/>
          </a:stretch>
        </p:blipFill>
        <p:spPr>
          <a:xfrm>
            <a:off x="2445489" y="215605"/>
            <a:ext cx="3593804" cy="4744108"/>
          </a:xfrm>
          <a:prstGeom prst="rect">
            <a:avLst/>
          </a:prstGeom>
        </p:spPr>
      </p:pic>
    </p:spTree>
    <p:extLst>
      <p:ext uri="{BB962C8B-B14F-4D97-AF65-F5344CB8AC3E}">
        <p14:creationId xmlns:p14="http://schemas.microsoft.com/office/powerpoint/2010/main" val="449766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07"/>
        <p:cNvGrpSpPr/>
        <p:nvPr/>
      </p:nvGrpSpPr>
      <p:grpSpPr>
        <a:xfrm>
          <a:off x="0" y="0"/>
          <a:ext cx="0" cy="0"/>
          <a:chOff x="0" y="0"/>
          <a:chExt cx="0" cy="0"/>
        </a:xfrm>
      </p:grpSpPr>
      <p:sp>
        <p:nvSpPr>
          <p:cNvPr id="108" name="Google Shape;108;g83372e3e9c_2_0"/>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0"/>
              <a:buNone/>
            </a:pPr>
            <a:endParaRPr lang="en-IN" dirty="0">
              <a:solidFill>
                <a:schemeClr val="dk1"/>
              </a:solidFill>
            </a:endParaRPr>
          </a:p>
        </p:txBody>
      </p:sp>
      <p:sp>
        <p:nvSpPr>
          <p:cNvPr id="109" name="Google Shape;109;g83372e3e9c_2_0"/>
          <p:cNvSpPr txBox="1">
            <a:spLocks noGrp="1"/>
          </p:cNvSpPr>
          <p:nvPr>
            <p:ph type="body" idx="1"/>
          </p:nvPr>
        </p:nvSpPr>
        <p:spPr>
          <a:xfrm>
            <a:off x="468875" y="1561250"/>
            <a:ext cx="8368200" cy="3319500"/>
          </a:xfrm>
          <a:prstGeom prst="rect">
            <a:avLst/>
          </a:prstGeom>
          <a:noFill/>
          <a:ln>
            <a:noFill/>
          </a:ln>
        </p:spPr>
        <p:txBody>
          <a:bodyPr spcFirstLastPara="1" wrap="square" lIns="91425" tIns="91425" rIns="91425" bIns="91425" anchor="t" anchorCtr="0">
            <a:noAutofit/>
          </a:bodyPr>
          <a:lstStyle/>
          <a:p>
            <a:pPr marL="914400" lvl="0" indent="0" algn="ctr" rtl="0">
              <a:lnSpc>
                <a:spcPct val="115000"/>
              </a:lnSpc>
              <a:spcBef>
                <a:spcPts val="0"/>
              </a:spcBef>
              <a:spcAft>
                <a:spcPts val="0"/>
              </a:spcAft>
              <a:buSzPts val="1800"/>
              <a:buNone/>
            </a:pPr>
            <a:endParaRPr i="1" dirty="0">
              <a:solidFill>
                <a:srgbClr val="3D85C6"/>
              </a:solidFill>
              <a:latin typeface="Arial"/>
              <a:ea typeface="Arial"/>
              <a:cs typeface="Arial"/>
              <a:sym typeface="Arial"/>
            </a:endParaRPr>
          </a:p>
          <a:p>
            <a:pPr marL="914400" lvl="0" indent="0" algn="ctr" rtl="0">
              <a:lnSpc>
                <a:spcPct val="115000"/>
              </a:lnSpc>
              <a:spcBef>
                <a:spcPts val="0"/>
              </a:spcBef>
              <a:spcAft>
                <a:spcPts val="0"/>
              </a:spcAft>
              <a:buSzPts val="1800"/>
              <a:buNone/>
            </a:pPr>
            <a:endParaRPr i="1" dirty="0">
              <a:solidFill>
                <a:srgbClr val="3D85C6"/>
              </a:solidFill>
              <a:latin typeface="Arial"/>
              <a:ea typeface="Arial"/>
              <a:cs typeface="Arial"/>
              <a:sym typeface="Arial"/>
            </a:endParaRPr>
          </a:p>
          <a:p>
            <a:pPr marL="914400" lvl="0" indent="0" algn="ctr" rtl="0">
              <a:lnSpc>
                <a:spcPct val="115000"/>
              </a:lnSpc>
              <a:spcBef>
                <a:spcPts val="0"/>
              </a:spcBef>
              <a:spcAft>
                <a:spcPts val="0"/>
              </a:spcAft>
              <a:buSzPts val="1800"/>
              <a:buNone/>
            </a:pPr>
            <a:endParaRPr i="1" dirty="0">
              <a:solidFill>
                <a:srgbClr val="3D85C6"/>
              </a:solidFill>
              <a:latin typeface="Arial"/>
              <a:ea typeface="Arial"/>
              <a:cs typeface="Arial"/>
              <a:sym typeface="Arial"/>
            </a:endParaRPr>
          </a:p>
        </p:txBody>
      </p:sp>
      <p:pic>
        <p:nvPicPr>
          <p:cNvPr id="110" name="Google Shape;110;g83372e3e9c_2_0"/>
          <p:cNvPicPr preferRelativeResize="0"/>
          <p:nvPr/>
        </p:nvPicPr>
        <p:blipFill rotWithShape="1">
          <a:blip r:embed="rId3">
            <a:alphaModFix/>
          </a:blip>
          <a:srcRect/>
          <a:stretch/>
        </p:blipFill>
        <p:spPr>
          <a:xfrm>
            <a:off x="8489825" y="178900"/>
            <a:ext cx="471675" cy="471675"/>
          </a:xfrm>
          <a:prstGeom prst="rect">
            <a:avLst/>
          </a:prstGeom>
          <a:noFill/>
          <a:ln>
            <a:noFill/>
          </a:ln>
        </p:spPr>
      </p:pic>
      <p:pic>
        <p:nvPicPr>
          <p:cNvPr id="3" name="Picture 2">
            <a:extLst>
              <a:ext uri="{FF2B5EF4-FFF2-40B4-BE49-F238E27FC236}">
                <a16:creationId xmlns:a16="http://schemas.microsoft.com/office/drawing/2014/main" id="{72B98E61-1FEF-497A-B395-F20F3C5B06C6}"/>
              </a:ext>
            </a:extLst>
          </p:cNvPr>
          <p:cNvPicPr>
            <a:picLocks noChangeAspect="1"/>
          </p:cNvPicPr>
          <p:nvPr/>
        </p:nvPicPr>
        <p:blipFill>
          <a:blip r:embed="rId4"/>
          <a:stretch>
            <a:fillRect/>
          </a:stretch>
        </p:blipFill>
        <p:spPr>
          <a:xfrm>
            <a:off x="2554791" y="73942"/>
            <a:ext cx="3388809" cy="4933993"/>
          </a:xfrm>
          <a:prstGeom prst="rect">
            <a:avLst/>
          </a:prstGeom>
        </p:spPr>
      </p:pic>
    </p:spTree>
    <p:extLst>
      <p:ext uri="{BB962C8B-B14F-4D97-AF65-F5344CB8AC3E}">
        <p14:creationId xmlns:p14="http://schemas.microsoft.com/office/powerpoint/2010/main" val="1455642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68"/>
        <p:cNvGrpSpPr/>
        <p:nvPr/>
      </p:nvGrpSpPr>
      <p:grpSpPr>
        <a:xfrm>
          <a:off x="0" y="0"/>
          <a:ext cx="0" cy="0"/>
          <a:chOff x="0" y="0"/>
          <a:chExt cx="0" cy="0"/>
        </a:xfrm>
      </p:grpSpPr>
      <p:sp>
        <p:nvSpPr>
          <p:cNvPr id="69" name="Google Shape;69;p2"/>
          <p:cNvSpPr txBox="1">
            <a:spLocks noGrp="1"/>
          </p:cNvSpPr>
          <p:nvPr>
            <p:ph type="title"/>
          </p:nvPr>
        </p:nvSpPr>
        <p:spPr>
          <a:xfrm>
            <a:off x="0" y="710400"/>
            <a:ext cx="7364700" cy="62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0"/>
              <a:buNone/>
            </a:pPr>
            <a:r>
              <a:rPr lang="en" sz="3000" dirty="0">
                <a:solidFill>
                  <a:srgbClr val="0098FF"/>
                </a:solidFill>
              </a:rPr>
              <a:t>Sarc_engineers</a:t>
            </a:r>
            <a:endParaRPr sz="3000" dirty="0">
              <a:solidFill>
                <a:srgbClr val="0098FF"/>
              </a:solidFill>
            </a:endParaRPr>
          </a:p>
        </p:txBody>
      </p:sp>
      <p:sp>
        <p:nvSpPr>
          <p:cNvPr id="70" name="Google Shape;70;p2"/>
          <p:cNvSpPr txBox="1">
            <a:spLocks noGrp="1"/>
          </p:cNvSpPr>
          <p:nvPr>
            <p:ph type="body" idx="1"/>
          </p:nvPr>
        </p:nvSpPr>
        <p:spPr>
          <a:xfrm>
            <a:off x="612650" y="1525100"/>
            <a:ext cx="2332028" cy="1621056"/>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i="1" dirty="0"/>
              <a:t>Avantika Balaji</a:t>
            </a:r>
          </a:p>
          <a:p>
            <a:pPr marL="0" lvl="0" indent="0" algn="l" rtl="0">
              <a:lnSpc>
                <a:spcPct val="115000"/>
              </a:lnSpc>
              <a:spcBef>
                <a:spcPts val="0"/>
              </a:spcBef>
              <a:spcAft>
                <a:spcPts val="1600"/>
              </a:spcAft>
              <a:buSzPts val="1800"/>
              <a:buNone/>
            </a:pPr>
            <a:r>
              <a:rPr lang="en" i="1" dirty="0"/>
              <a:t>Charitha Uppalapati</a:t>
            </a:r>
          </a:p>
          <a:p>
            <a:pPr marL="0" lvl="0" indent="0" algn="l" rtl="0">
              <a:lnSpc>
                <a:spcPct val="115000"/>
              </a:lnSpc>
              <a:spcBef>
                <a:spcPts val="0"/>
              </a:spcBef>
              <a:spcAft>
                <a:spcPts val="1600"/>
              </a:spcAft>
              <a:buSzPts val="1800"/>
              <a:buNone/>
            </a:pPr>
            <a:r>
              <a:rPr lang="en" i="1" dirty="0"/>
              <a:t>Sanjay Balaji P</a:t>
            </a:r>
          </a:p>
          <a:p>
            <a:pPr marL="0" lvl="0" indent="0" algn="l" rtl="0">
              <a:lnSpc>
                <a:spcPct val="115000"/>
              </a:lnSpc>
              <a:spcBef>
                <a:spcPts val="0"/>
              </a:spcBef>
              <a:spcAft>
                <a:spcPts val="1600"/>
              </a:spcAft>
              <a:buSzPts val="1800"/>
              <a:buNone/>
            </a:pPr>
            <a:r>
              <a:rPr lang="en" i="1" dirty="0"/>
              <a:t>Sherwin Akshay J G</a:t>
            </a:r>
            <a:endParaRPr i="1" dirty="0"/>
          </a:p>
        </p:txBody>
      </p:sp>
      <p:sp>
        <p:nvSpPr>
          <p:cNvPr id="71" name="Google Shape;71;p2"/>
          <p:cNvSpPr txBox="1">
            <a:spLocks noGrp="1"/>
          </p:cNvSpPr>
          <p:nvPr>
            <p:ph type="body" idx="1"/>
          </p:nvPr>
        </p:nvSpPr>
        <p:spPr>
          <a:xfrm>
            <a:off x="345000" y="3812701"/>
            <a:ext cx="8368200" cy="107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sz="3000" dirty="0">
                <a:solidFill>
                  <a:srgbClr val="0098FF"/>
                </a:solidFill>
              </a:rPr>
              <a:t>THEME:</a:t>
            </a:r>
            <a:endParaRPr sz="3000" dirty="0">
              <a:solidFill>
                <a:srgbClr val="0098FF"/>
              </a:solidFill>
            </a:endParaRPr>
          </a:p>
        </p:txBody>
      </p:sp>
      <p:sp>
        <p:nvSpPr>
          <p:cNvPr id="72" name="Google Shape;72;p2"/>
          <p:cNvSpPr txBox="1">
            <a:spLocks noGrp="1"/>
          </p:cNvSpPr>
          <p:nvPr>
            <p:ph type="body" idx="1"/>
          </p:nvPr>
        </p:nvSpPr>
        <p:spPr>
          <a:xfrm>
            <a:off x="1847817" y="3874053"/>
            <a:ext cx="6796200" cy="759941"/>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sz="2400" i="1" dirty="0">
                <a:solidFill>
                  <a:schemeClr val="tx1"/>
                </a:solidFill>
              </a:rPr>
              <a:t> </a:t>
            </a:r>
            <a:r>
              <a:rPr lang="en-IN" sz="2400" b="1" i="0" dirty="0">
                <a:solidFill>
                  <a:schemeClr val="tx1"/>
                </a:solidFill>
                <a:effectLst/>
                <a:latin typeface="Open Sans" panose="020B0606030504020204" pitchFamily="34" charset="0"/>
              </a:rPr>
              <a:t>Blue Sky Above</a:t>
            </a:r>
            <a:endParaRPr sz="2400" i="1" dirty="0">
              <a:solidFill>
                <a:schemeClr val="tx1"/>
              </a:solidFill>
            </a:endParaRPr>
          </a:p>
        </p:txBody>
      </p:sp>
      <p:pic>
        <p:nvPicPr>
          <p:cNvPr id="73" name="Google Shape;73;p2"/>
          <p:cNvPicPr preferRelativeResize="0"/>
          <p:nvPr/>
        </p:nvPicPr>
        <p:blipFill rotWithShape="1">
          <a:blip r:embed="rId3">
            <a:alphaModFix/>
          </a:blip>
          <a:srcRect/>
          <a:stretch/>
        </p:blipFill>
        <p:spPr>
          <a:xfrm>
            <a:off x="8489825" y="178900"/>
            <a:ext cx="471675" cy="471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07"/>
        <p:cNvGrpSpPr/>
        <p:nvPr/>
      </p:nvGrpSpPr>
      <p:grpSpPr>
        <a:xfrm>
          <a:off x="0" y="0"/>
          <a:ext cx="0" cy="0"/>
          <a:chOff x="0" y="0"/>
          <a:chExt cx="0" cy="0"/>
        </a:xfrm>
      </p:grpSpPr>
      <p:sp>
        <p:nvSpPr>
          <p:cNvPr id="108" name="Google Shape;108;g83372e3e9c_2_0"/>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0"/>
              <a:buNone/>
            </a:pPr>
            <a:endParaRPr lang="en-IN" dirty="0">
              <a:solidFill>
                <a:schemeClr val="dk1"/>
              </a:solidFill>
            </a:endParaRPr>
          </a:p>
        </p:txBody>
      </p:sp>
      <p:sp>
        <p:nvSpPr>
          <p:cNvPr id="109" name="Google Shape;109;g83372e3e9c_2_0"/>
          <p:cNvSpPr txBox="1">
            <a:spLocks noGrp="1"/>
          </p:cNvSpPr>
          <p:nvPr>
            <p:ph type="body" idx="1"/>
          </p:nvPr>
        </p:nvSpPr>
        <p:spPr>
          <a:xfrm>
            <a:off x="468875" y="1561250"/>
            <a:ext cx="8368200" cy="3319500"/>
          </a:xfrm>
          <a:prstGeom prst="rect">
            <a:avLst/>
          </a:prstGeom>
          <a:noFill/>
          <a:ln>
            <a:noFill/>
          </a:ln>
        </p:spPr>
        <p:txBody>
          <a:bodyPr spcFirstLastPara="1" wrap="square" lIns="91425" tIns="91425" rIns="91425" bIns="91425" anchor="t" anchorCtr="0">
            <a:noAutofit/>
          </a:bodyPr>
          <a:lstStyle/>
          <a:p>
            <a:pPr marL="914400" lvl="0" indent="0" algn="ctr" rtl="0">
              <a:lnSpc>
                <a:spcPct val="115000"/>
              </a:lnSpc>
              <a:spcBef>
                <a:spcPts val="0"/>
              </a:spcBef>
              <a:spcAft>
                <a:spcPts val="0"/>
              </a:spcAft>
              <a:buSzPts val="1800"/>
              <a:buNone/>
            </a:pPr>
            <a:endParaRPr i="1" dirty="0">
              <a:solidFill>
                <a:srgbClr val="3D85C6"/>
              </a:solidFill>
              <a:latin typeface="Arial"/>
              <a:ea typeface="Arial"/>
              <a:cs typeface="Arial"/>
              <a:sym typeface="Arial"/>
            </a:endParaRPr>
          </a:p>
          <a:p>
            <a:pPr marL="914400" lvl="0" indent="0" algn="ctr" rtl="0">
              <a:lnSpc>
                <a:spcPct val="115000"/>
              </a:lnSpc>
              <a:spcBef>
                <a:spcPts val="0"/>
              </a:spcBef>
              <a:spcAft>
                <a:spcPts val="0"/>
              </a:spcAft>
              <a:buSzPts val="1800"/>
              <a:buNone/>
            </a:pPr>
            <a:endParaRPr i="1" dirty="0">
              <a:solidFill>
                <a:srgbClr val="3D85C6"/>
              </a:solidFill>
              <a:latin typeface="Arial"/>
              <a:ea typeface="Arial"/>
              <a:cs typeface="Arial"/>
              <a:sym typeface="Arial"/>
            </a:endParaRPr>
          </a:p>
          <a:p>
            <a:pPr marL="914400" lvl="0" indent="0" algn="ctr" rtl="0">
              <a:lnSpc>
                <a:spcPct val="115000"/>
              </a:lnSpc>
              <a:spcBef>
                <a:spcPts val="0"/>
              </a:spcBef>
              <a:spcAft>
                <a:spcPts val="0"/>
              </a:spcAft>
              <a:buSzPts val="1800"/>
              <a:buNone/>
            </a:pPr>
            <a:endParaRPr i="1" dirty="0">
              <a:solidFill>
                <a:srgbClr val="3D85C6"/>
              </a:solidFill>
              <a:latin typeface="Arial"/>
              <a:ea typeface="Arial"/>
              <a:cs typeface="Arial"/>
              <a:sym typeface="Arial"/>
            </a:endParaRPr>
          </a:p>
        </p:txBody>
      </p:sp>
      <p:pic>
        <p:nvPicPr>
          <p:cNvPr id="110" name="Google Shape;110;g83372e3e9c_2_0"/>
          <p:cNvPicPr preferRelativeResize="0"/>
          <p:nvPr/>
        </p:nvPicPr>
        <p:blipFill rotWithShape="1">
          <a:blip r:embed="rId3">
            <a:alphaModFix/>
          </a:blip>
          <a:srcRect/>
          <a:stretch/>
        </p:blipFill>
        <p:spPr>
          <a:xfrm>
            <a:off x="8489825" y="178900"/>
            <a:ext cx="471675" cy="471675"/>
          </a:xfrm>
          <a:prstGeom prst="rect">
            <a:avLst/>
          </a:prstGeom>
          <a:noFill/>
          <a:ln>
            <a:noFill/>
          </a:ln>
        </p:spPr>
      </p:pic>
      <p:pic>
        <p:nvPicPr>
          <p:cNvPr id="3" name="Picture 2">
            <a:extLst>
              <a:ext uri="{FF2B5EF4-FFF2-40B4-BE49-F238E27FC236}">
                <a16:creationId xmlns:a16="http://schemas.microsoft.com/office/drawing/2014/main" id="{D6DFE74E-1200-48C8-809F-0D9074235496}"/>
              </a:ext>
            </a:extLst>
          </p:cNvPr>
          <p:cNvPicPr>
            <a:picLocks noChangeAspect="1"/>
          </p:cNvPicPr>
          <p:nvPr/>
        </p:nvPicPr>
        <p:blipFill>
          <a:blip r:embed="rId4"/>
          <a:stretch>
            <a:fillRect/>
          </a:stretch>
        </p:blipFill>
        <p:spPr>
          <a:xfrm>
            <a:off x="2721935" y="21313"/>
            <a:ext cx="3168502" cy="5069799"/>
          </a:xfrm>
          <a:prstGeom prst="rect">
            <a:avLst/>
          </a:prstGeom>
        </p:spPr>
      </p:pic>
    </p:spTree>
    <p:extLst>
      <p:ext uri="{BB962C8B-B14F-4D97-AF65-F5344CB8AC3E}">
        <p14:creationId xmlns:p14="http://schemas.microsoft.com/office/powerpoint/2010/main" val="2064088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a:solidFill>
                  <a:srgbClr val="0098FF"/>
                </a:solidFill>
                <a:latin typeface="Arial"/>
                <a:ea typeface="Arial"/>
                <a:cs typeface="Arial"/>
                <a:sym typeface="Arial"/>
              </a:rPr>
              <a:t>PROBLEM STATEMENT</a:t>
            </a:r>
            <a:endParaRPr sz="3000" dirty="0">
              <a:solidFill>
                <a:srgbClr val="0098FF"/>
              </a:solidFill>
            </a:endParaRPr>
          </a:p>
        </p:txBody>
      </p:sp>
      <p:sp>
        <p:nvSpPr>
          <p:cNvPr id="79" name="Google Shape;79;p3"/>
          <p:cNvSpPr txBox="1">
            <a:spLocks noGrp="1"/>
          </p:cNvSpPr>
          <p:nvPr>
            <p:ph type="body" idx="1"/>
          </p:nvPr>
        </p:nvSpPr>
        <p:spPr>
          <a:xfrm>
            <a:off x="348423" y="1791975"/>
            <a:ext cx="8368200" cy="2989252"/>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US" sz="1600" b="0" i="0" dirty="0">
                <a:solidFill>
                  <a:schemeClr val="tx1"/>
                </a:solidFill>
                <a:effectLst/>
                <a:latin typeface="Open Sans" panose="020B0606030504020204" pitchFamily="34" charset="0"/>
              </a:rPr>
              <a:t>The task is depicted in the schematic figure below. To aid you with the implementation, a code template with APIs is supplied. Two levels of data or picture processing are required for the answer. One includes extracting hyper-parameters or another suitable compressed representation/feature set from hyper-spectral satellite images/data. As data input, this compressed data should be supplied to the second regression machine learning (ML) model. To obtain the regression estimate of pollution (Nitrogen Dioxide) in the region for specific time instances, the regression machine learning model should process data from satellite imagery as well as map data from the open street map.</a:t>
            </a:r>
            <a:endParaRPr sz="1600" i="1" dirty="0">
              <a:solidFill>
                <a:schemeClr val="tx1"/>
              </a:solidFill>
            </a:endParaRPr>
          </a:p>
        </p:txBody>
      </p:sp>
      <p:pic>
        <p:nvPicPr>
          <p:cNvPr id="80" name="Google Shape;80;p3"/>
          <p:cNvPicPr preferRelativeResize="0"/>
          <p:nvPr/>
        </p:nvPicPr>
        <p:blipFill rotWithShape="1">
          <a:blip r:embed="rId3">
            <a:alphaModFix/>
          </a:blip>
          <a:srcRect/>
          <a:stretch/>
        </p:blipFill>
        <p:spPr>
          <a:xfrm>
            <a:off x="8489825" y="163402"/>
            <a:ext cx="471675" cy="471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226900" y="253575"/>
            <a:ext cx="8368200" cy="116385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Arial"/>
                <a:ea typeface="Arial"/>
                <a:cs typeface="Arial"/>
                <a:sym typeface="Arial"/>
              </a:rPr>
              <a:t>SOLUTION</a:t>
            </a:r>
            <a:endParaRPr dirty="0">
              <a:solidFill>
                <a:srgbClr val="0098FF"/>
              </a:solidFill>
            </a:endParaRPr>
          </a:p>
        </p:txBody>
      </p:sp>
      <p:sp>
        <p:nvSpPr>
          <p:cNvPr id="86" name="Google Shape;86;p4"/>
          <p:cNvSpPr txBox="1">
            <a:spLocks noGrp="1"/>
          </p:cNvSpPr>
          <p:nvPr>
            <p:ph type="body" idx="1"/>
          </p:nvPr>
        </p:nvSpPr>
        <p:spPr>
          <a:xfrm>
            <a:off x="226900" y="1130706"/>
            <a:ext cx="8591636" cy="3833894"/>
          </a:xfrm>
          <a:prstGeom prst="rect">
            <a:avLst/>
          </a:prstGeom>
          <a:noFill/>
          <a:ln>
            <a:noFill/>
          </a:ln>
        </p:spPr>
        <p:txBody>
          <a:bodyPr spcFirstLastPara="1" wrap="square" lIns="91425" tIns="91425" rIns="91425" bIns="91425" anchor="t" anchorCtr="0">
            <a:noAutofit/>
          </a:bodyPr>
          <a:lstStyle/>
          <a:p>
            <a:pPr marL="857250" lvl="1" indent="-285750" algn="l">
              <a:spcBef>
                <a:spcPts val="0"/>
              </a:spcBef>
              <a:buSzPts val="1800"/>
            </a:pPr>
            <a:r>
              <a:rPr lang="en-US" sz="1200" dirty="0">
                <a:latin typeface="Arial"/>
                <a:ea typeface="Arial"/>
                <a:cs typeface="Arial"/>
                <a:sym typeface="Arial"/>
              </a:rPr>
              <a:t>According to the problem statement two levels of data or picture are being processed for the required calculation of </a:t>
            </a:r>
            <a:r>
              <a:rPr lang="en-US" sz="1200" dirty="0" err="1">
                <a:latin typeface="Arial"/>
                <a:ea typeface="Arial"/>
                <a:cs typeface="Arial"/>
                <a:sym typeface="Arial"/>
              </a:rPr>
              <a:t>pollutant_factor</a:t>
            </a:r>
            <a:r>
              <a:rPr lang="en-US" sz="1200" dirty="0">
                <a:latin typeface="Arial"/>
                <a:ea typeface="Arial"/>
                <a:cs typeface="Arial"/>
                <a:sym typeface="Arial"/>
              </a:rPr>
              <a:t> in the air.</a:t>
            </a:r>
          </a:p>
          <a:p>
            <a:pPr marL="857250" lvl="1" indent="-285750" algn="l">
              <a:spcBef>
                <a:spcPts val="0"/>
              </a:spcBef>
              <a:buSzPts val="1800"/>
            </a:pPr>
            <a:r>
              <a:rPr lang="en-US" sz="1200" dirty="0">
                <a:latin typeface="Arial"/>
                <a:ea typeface="Arial"/>
                <a:cs typeface="Arial"/>
                <a:sym typeface="Arial"/>
              </a:rPr>
              <a:t>The algorithm written goes in a way such that it draws out hyper-parameters or another suitable compressed representations from hyper-spectral satellite images and this is being used for the calculation of  density of different kinds of particulate matters present in the hyper-spectral data provided.</a:t>
            </a:r>
          </a:p>
          <a:p>
            <a:pPr marL="857250" lvl="1" indent="-285750" algn="l">
              <a:spcBef>
                <a:spcPts val="0"/>
              </a:spcBef>
              <a:buSzPts val="1800"/>
            </a:pPr>
            <a:r>
              <a:rPr lang="en-US" sz="1200" dirty="0">
                <a:latin typeface="Arial"/>
                <a:ea typeface="Arial"/>
                <a:cs typeface="Arial"/>
                <a:sym typeface="Arial"/>
              </a:rPr>
              <a:t>Here, the algorithm efficiently works in the analysis of the density of the particulate matters present in the hyper-spectral input data </a:t>
            </a:r>
            <a:r>
              <a:rPr lang="en-US" sz="1200" dirty="0" err="1">
                <a:latin typeface="Arial"/>
                <a:ea typeface="Arial"/>
                <a:cs typeface="Arial"/>
                <a:sym typeface="Arial"/>
              </a:rPr>
              <a:t>feeded</a:t>
            </a:r>
            <a:r>
              <a:rPr lang="en-US" sz="1200" dirty="0">
                <a:latin typeface="Arial"/>
                <a:ea typeface="Arial"/>
                <a:cs typeface="Arial"/>
                <a:sym typeface="Arial"/>
              </a:rPr>
              <a:t> in. Different kinds of particulate matters are being </a:t>
            </a:r>
            <a:r>
              <a:rPr lang="en-US" sz="1200" dirty="0" err="1">
                <a:latin typeface="Arial"/>
                <a:ea typeface="Arial"/>
                <a:cs typeface="Arial"/>
                <a:sym typeface="Arial"/>
              </a:rPr>
              <a:t>analysed</a:t>
            </a:r>
            <a:r>
              <a:rPr lang="en-US" sz="1200" dirty="0">
                <a:latin typeface="Arial"/>
                <a:ea typeface="Arial"/>
                <a:cs typeface="Arial"/>
                <a:sym typeface="Arial"/>
              </a:rPr>
              <a:t> in accordance of their densities and their nature that tend to act against the human environment.</a:t>
            </a:r>
          </a:p>
          <a:p>
            <a:pPr marL="857250" lvl="1" indent="-285750" algn="l">
              <a:spcBef>
                <a:spcPts val="0"/>
              </a:spcBef>
              <a:buSzPts val="1800"/>
            </a:pPr>
            <a:r>
              <a:rPr lang="en-US" sz="1200" dirty="0">
                <a:latin typeface="Arial"/>
                <a:ea typeface="Arial"/>
                <a:cs typeface="Arial"/>
                <a:sym typeface="Arial"/>
              </a:rPr>
              <a:t>So, we feed in some input samples and some known kind of particulate matters for it being efficient to analyze the day-to-day real life hyper-spectral input data and performs with more accuracy and provides user the pollution rate across them with maximum accuracy as possible.</a:t>
            </a:r>
          </a:p>
          <a:p>
            <a:pPr marL="857250" lvl="1" indent="-285750" algn="l">
              <a:spcBef>
                <a:spcPts val="0"/>
              </a:spcBef>
              <a:buSzPts val="1800"/>
            </a:pPr>
            <a:r>
              <a:rPr lang="en-US" sz="1200" dirty="0">
                <a:latin typeface="Arial"/>
                <a:ea typeface="Arial"/>
                <a:cs typeface="Arial"/>
                <a:sym typeface="Arial"/>
              </a:rPr>
              <a:t>For that we totally rely on a single factor called the pollutant factor which is being calculated as given below.</a:t>
            </a:r>
          </a:p>
          <a:p>
            <a:pPr marL="857250" lvl="1" indent="-285750" algn="l">
              <a:spcBef>
                <a:spcPts val="0"/>
              </a:spcBef>
              <a:buSzPts val="1800"/>
            </a:pPr>
            <a:r>
              <a:rPr lang="en-US" sz="1200" b="1" dirty="0" err="1">
                <a:latin typeface="Arial"/>
                <a:ea typeface="Arial"/>
                <a:cs typeface="Arial"/>
                <a:sym typeface="Arial"/>
              </a:rPr>
              <a:t>Pollutant_factor</a:t>
            </a:r>
            <a:r>
              <a:rPr lang="en-US" sz="1200" b="1" dirty="0">
                <a:latin typeface="Arial"/>
                <a:ea typeface="Arial"/>
                <a:cs typeface="Arial"/>
                <a:sym typeface="Arial"/>
              </a:rPr>
              <a:t> = ((density_of_no2/(</a:t>
            </a:r>
            <a:r>
              <a:rPr lang="en-US" sz="1200" b="1" dirty="0" err="1">
                <a:latin typeface="Arial"/>
                <a:ea typeface="Arial"/>
                <a:cs typeface="Arial"/>
                <a:sym typeface="Arial"/>
              </a:rPr>
              <a:t>sum_of_all</a:t>
            </a:r>
            <a:r>
              <a:rPr lang="en-US" sz="1200" b="1" dirty="0">
                <a:latin typeface="Arial"/>
                <a:ea typeface="Arial"/>
                <a:cs typeface="Arial"/>
                <a:sym typeface="Arial"/>
              </a:rPr>
              <a:t>))*1/100)</a:t>
            </a:r>
          </a:p>
          <a:p>
            <a:pPr marL="857250" lvl="1" indent="-285750" algn="l">
              <a:spcBef>
                <a:spcPts val="0"/>
              </a:spcBef>
              <a:buSzPts val="1800"/>
            </a:pPr>
            <a:r>
              <a:rPr lang="en-US" sz="1200" dirty="0">
                <a:latin typeface="Arial"/>
                <a:ea typeface="Arial"/>
                <a:cs typeface="Arial"/>
                <a:sym typeface="Arial"/>
              </a:rPr>
              <a:t>As provided in the problem statement the estimation of air pollution around a given hyper-spectral sample goes with the calculation of the density of nitrogen dioxide in a specific time when the user provides with the hyper-spectral sample.</a:t>
            </a:r>
          </a:p>
          <a:p>
            <a:pPr marL="857250" lvl="1" indent="-285750" algn="l">
              <a:spcBef>
                <a:spcPts val="0"/>
              </a:spcBef>
              <a:buSzPts val="1800"/>
            </a:pPr>
            <a:r>
              <a:rPr lang="en-US" sz="1200" dirty="0" err="1">
                <a:latin typeface="Arial"/>
                <a:ea typeface="Arial"/>
                <a:cs typeface="Arial"/>
                <a:sym typeface="Arial"/>
              </a:rPr>
              <a:t>Pollutant_factor</a:t>
            </a:r>
            <a:r>
              <a:rPr lang="en-US" sz="1200" dirty="0">
                <a:latin typeface="Arial"/>
                <a:ea typeface="Arial"/>
                <a:cs typeface="Arial"/>
                <a:sym typeface="Arial"/>
              </a:rPr>
              <a:t> totally relies on the density of No2 in the provided hyper-spectral sample by the user as it is the main theme in establishing the pollutant rate around the user as provided in the problem statement.</a:t>
            </a:r>
          </a:p>
        </p:txBody>
      </p:sp>
      <p:pic>
        <p:nvPicPr>
          <p:cNvPr id="87" name="Google Shape;87;p4"/>
          <p:cNvPicPr preferRelativeResize="0"/>
          <p:nvPr/>
        </p:nvPicPr>
        <p:blipFill rotWithShape="1">
          <a:blip r:embed="rId3">
            <a:alphaModFix/>
          </a:blip>
          <a:srcRect/>
          <a:stretch/>
        </p:blipFill>
        <p:spPr>
          <a:xfrm>
            <a:off x="8489825" y="178900"/>
            <a:ext cx="471675" cy="471675"/>
          </a:xfrm>
          <a:prstGeom prst="rect">
            <a:avLst/>
          </a:prstGeom>
          <a:noFill/>
          <a:ln>
            <a:noFill/>
          </a:ln>
        </p:spPr>
      </p:pic>
    </p:spTree>
    <p:extLst>
      <p:ext uri="{BB962C8B-B14F-4D97-AF65-F5344CB8AC3E}">
        <p14:creationId xmlns:p14="http://schemas.microsoft.com/office/powerpoint/2010/main" val="1297393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226900" y="178900"/>
            <a:ext cx="8368200" cy="116385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Arial"/>
                <a:cs typeface="Arial"/>
                <a:sym typeface="Arial"/>
              </a:rPr>
              <a:t>Why No2 being the major?</a:t>
            </a:r>
            <a:endParaRPr dirty="0">
              <a:solidFill>
                <a:srgbClr val="0098FF"/>
              </a:solidFill>
            </a:endParaRPr>
          </a:p>
        </p:txBody>
      </p:sp>
      <p:sp>
        <p:nvSpPr>
          <p:cNvPr id="86" name="Google Shape;86;p4"/>
          <p:cNvSpPr txBox="1">
            <a:spLocks noGrp="1"/>
          </p:cNvSpPr>
          <p:nvPr>
            <p:ph type="body" idx="1"/>
          </p:nvPr>
        </p:nvSpPr>
        <p:spPr>
          <a:xfrm>
            <a:off x="226900" y="1383642"/>
            <a:ext cx="8591636" cy="3441294"/>
          </a:xfrm>
          <a:prstGeom prst="rect">
            <a:avLst/>
          </a:prstGeom>
          <a:noFill/>
          <a:ln>
            <a:noFill/>
          </a:ln>
        </p:spPr>
        <p:txBody>
          <a:bodyPr spcFirstLastPara="1" wrap="square" lIns="91425" tIns="91425" rIns="91425" bIns="91425" anchor="t" anchorCtr="0">
            <a:noAutofit/>
          </a:bodyPr>
          <a:lstStyle/>
          <a:p>
            <a:pPr marL="857250" lvl="1" indent="-285750" algn="l">
              <a:spcBef>
                <a:spcPts val="0"/>
              </a:spcBef>
              <a:buSzPts val="1800"/>
            </a:pPr>
            <a:r>
              <a:rPr lang="en-US" sz="1600" dirty="0">
                <a:latin typeface="Arial"/>
                <a:ea typeface="Arial"/>
                <a:cs typeface="Arial"/>
                <a:sym typeface="Arial"/>
              </a:rPr>
              <a:t>Nitrogen dioxide levels above a specific point can affect the human respiratory system, making a person more susceptible to and worsening respiratory infections and asthma.</a:t>
            </a:r>
          </a:p>
          <a:p>
            <a:pPr marL="857250" lvl="1" indent="-285750" algn="l">
              <a:spcBef>
                <a:spcPts val="0"/>
              </a:spcBef>
              <a:buSzPts val="1800"/>
            </a:pPr>
            <a:r>
              <a:rPr lang="en-US" sz="1600" dirty="0">
                <a:latin typeface="Arial"/>
                <a:ea typeface="Arial"/>
                <a:cs typeface="Arial"/>
                <a:sym typeface="Arial"/>
              </a:rPr>
              <a:t>Long-term exposure to high quantities of nitrogen dioxide can induce chronic lung illness.</a:t>
            </a:r>
          </a:p>
          <a:p>
            <a:pPr marL="857250" lvl="1" indent="-285750" algn="l">
              <a:spcBef>
                <a:spcPts val="0"/>
              </a:spcBef>
              <a:buSzPts val="1800"/>
            </a:pPr>
            <a:r>
              <a:rPr lang="en-US" sz="1600" dirty="0">
                <a:latin typeface="Arial"/>
                <a:ea typeface="Arial"/>
                <a:cs typeface="Arial"/>
                <a:sym typeface="Arial"/>
              </a:rPr>
              <a:t>It may also have an influence on the senses, such as reducing a person's ability to detect </a:t>
            </a:r>
            <a:r>
              <a:rPr lang="en-US" sz="1600" dirty="0" err="1">
                <a:latin typeface="Arial"/>
                <a:ea typeface="Arial"/>
                <a:cs typeface="Arial"/>
                <a:sym typeface="Arial"/>
              </a:rPr>
              <a:t>odours</a:t>
            </a:r>
            <a:endParaRPr lang="en-US" sz="1600" dirty="0">
              <a:latin typeface="Arial"/>
              <a:ea typeface="Arial"/>
              <a:cs typeface="Arial"/>
              <a:sym typeface="Arial"/>
            </a:endParaRPr>
          </a:p>
          <a:p>
            <a:pPr marL="857250" lvl="1" indent="-285750" algn="l">
              <a:spcBef>
                <a:spcPts val="0"/>
              </a:spcBef>
              <a:buSzPts val="1800"/>
            </a:pPr>
            <a:r>
              <a:rPr lang="en-US" sz="1600" dirty="0">
                <a:latin typeface="Arial"/>
                <a:ea typeface="Arial"/>
                <a:cs typeface="Arial"/>
                <a:sym typeface="Arial"/>
              </a:rPr>
              <a:t>.High levels of nitrogen dioxide are also harmful to vegetation, causing leaf damage, stunting growth, and decreasing crop yields.</a:t>
            </a:r>
          </a:p>
          <a:p>
            <a:pPr marL="857250" lvl="1" indent="-285750" algn="l">
              <a:spcBef>
                <a:spcPts val="0"/>
              </a:spcBef>
              <a:buSzPts val="1800"/>
            </a:pPr>
            <a:r>
              <a:rPr lang="en-US" sz="1600" dirty="0">
                <a:latin typeface="Arial"/>
                <a:ea typeface="Arial"/>
                <a:cs typeface="Arial"/>
                <a:sym typeface="Arial"/>
              </a:rPr>
              <a:t>Nitrogen dioxide can fade and </a:t>
            </a:r>
            <a:r>
              <a:rPr lang="en-US" sz="1600" dirty="0" err="1">
                <a:latin typeface="Arial"/>
                <a:ea typeface="Arial"/>
                <a:cs typeface="Arial"/>
                <a:sym typeface="Arial"/>
              </a:rPr>
              <a:t>discolour</a:t>
            </a:r>
            <a:r>
              <a:rPr lang="en-US" sz="1600" dirty="0">
                <a:latin typeface="Arial"/>
                <a:ea typeface="Arial"/>
                <a:cs typeface="Arial"/>
                <a:sym typeface="Arial"/>
              </a:rPr>
              <a:t> furnishings and fabrics, as well as reduce visibility and react with surfaces.</a:t>
            </a:r>
          </a:p>
        </p:txBody>
      </p:sp>
      <p:pic>
        <p:nvPicPr>
          <p:cNvPr id="87" name="Google Shape;87;p4"/>
          <p:cNvPicPr preferRelativeResize="0"/>
          <p:nvPr/>
        </p:nvPicPr>
        <p:blipFill rotWithShape="1">
          <a:blip r:embed="rId3">
            <a:alphaModFix/>
          </a:blip>
          <a:srcRect/>
          <a:stretch/>
        </p:blipFill>
        <p:spPr>
          <a:xfrm>
            <a:off x="8489825" y="178900"/>
            <a:ext cx="471675" cy="471675"/>
          </a:xfrm>
          <a:prstGeom prst="rect">
            <a:avLst/>
          </a:prstGeom>
          <a:noFill/>
          <a:ln>
            <a:noFill/>
          </a:ln>
        </p:spPr>
      </p:pic>
    </p:spTree>
    <p:extLst>
      <p:ext uri="{BB962C8B-B14F-4D97-AF65-F5344CB8AC3E}">
        <p14:creationId xmlns:p14="http://schemas.microsoft.com/office/powerpoint/2010/main" val="484520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226900" y="178900"/>
            <a:ext cx="8368200" cy="116385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Arial"/>
                <a:cs typeface="Arial"/>
                <a:sym typeface="Arial"/>
              </a:rPr>
              <a:t>Why No2 being the major?</a:t>
            </a:r>
            <a:endParaRPr dirty="0">
              <a:solidFill>
                <a:srgbClr val="0098FF"/>
              </a:solidFill>
            </a:endParaRPr>
          </a:p>
        </p:txBody>
      </p:sp>
      <p:sp>
        <p:nvSpPr>
          <p:cNvPr id="86" name="Google Shape;86;p4"/>
          <p:cNvSpPr txBox="1">
            <a:spLocks noGrp="1"/>
          </p:cNvSpPr>
          <p:nvPr>
            <p:ph type="body" idx="1"/>
          </p:nvPr>
        </p:nvSpPr>
        <p:spPr>
          <a:xfrm>
            <a:off x="226900" y="1383642"/>
            <a:ext cx="8591636" cy="3441294"/>
          </a:xfrm>
          <a:prstGeom prst="rect">
            <a:avLst/>
          </a:prstGeom>
          <a:noFill/>
          <a:ln>
            <a:noFill/>
          </a:ln>
        </p:spPr>
        <p:txBody>
          <a:bodyPr spcFirstLastPara="1" wrap="square" lIns="91425" tIns="91425" rIns="91425" bIns="91425" anchor="t" anchorCtr="0">
            <a:noAutofit/>
          </a:bodyPr>
          <a:lstStyle/>
          <a:p>
            <a:pPr marL="857250" lvl="1" indent="-285750" algn="l">
              <a:spcBef>
                <a:spcPts val="0"/>
              </a:spcBef>
              <a:buSzPts val="1800"/>
            </a:pPr>
            <a:r>
              <a:rPr lang="en-US" sz="1600" dirty="0">
                <a:latin typeface="Arial"/>
                <a:ea typeface="Arial"/>
                <a:cs typeface="Arial"/>
                <a:sym typeface="Arial"/>
              </a:rPr>
              <a:t>The following are the approved nitrogen dioxide air quality levels:0.12 parts per million (ppm) is used for a one-hour exposure; 0.03ppm is used for an annual exposure time.</a:t>
            </a:r>
          </a:p>
          <a:p>
            <a:pPr marL="857250" lvl="1" indent="-285750" algn="l">
              <a:spcBef>
                <a:spcPts val="0"/>
              </a:spcBef>
              <a:buSzPts val="1800"/>
            </a:pPr>
            <a:r>
              <a:rPr lang="en-US" sz="1600" dirty="0">
                <a:latin typeface="Arial"/>
                <a:ea typeface="Arial"/>
                <a:cs typeface="Arial"/>
                <a:sym typeface="Arial"/>
              </a:rPr>
              <a:t>These recommendations are designed to protect vulnerable people including children and asthmatics.</a:t>
            </a:r>
          </a:p>
          <a:p>
            <a:pPr marL="857250" lvl="1" indent="-285750" algn="l">
              <a:spcBef>
                <a:spcPts val="0"/>
              </a:spcBef>
              <a:buSzPts val="1800"/>
            </a:pPr>
            <a:r>
              <a:rPr lang="en-US" sz="1600" dirty="0">
                <a:latin typeface="Arial"/>
                <a:ea typeface="Arial"/>
                <a:cs typeface="Arial"/>
                <a:sym typeface="Arial"/>
              </a:rPr>
              <a:t>Outdoor nitrogen dioxide concentrations are frequently much below the 1-hour limit, and exposure at these concentrations rarely causes respiratory difficulties.</a:t>
            </a:r>
          </a:p>
        </p:txBody>
      </p:sp>
      <p:pic>
        <p:nvPicPr>
          <p:cNvPr id="87" name="Google Shape;87;p4"/>
          <p:cNvPicPr preferRelativeResize="0"/>
          <p:nvPr/>
        </p:nvPicPr>
        <p:blipFill rotWithShape="1">
          <a:blip r:embed="rId3">
            <a:alphaModFix/>
          </a:blip>
          <a:srcRect/>
          <a:stretch/>
        </p:blipFill>
        <p:spPr>
          <a:xfrm>
            <a:off x="8489825" y="178900"/>
            <a:ext cx="471675" cy="471675"/>
          </a:xfrm>
          <a:prstGeom prst="rect">
            <a:avLst/>
          </a:prstGeom>
          <a:noFill/>
          <a:ln>
            <a:noFill/>
          </a:ln>
        </p:spPr>
      </p:pic>
    </p:spTree>
    <p:extLst>
      <p:ext uri="{BB962C8B-B14F-4D97-AF65-F5344CB8AC3E}">
        <p14:creationId xmlns:p14="http://schemas.microsoft.com/office/powerpoint/2010/main" val="1649436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226900" y="0"/>
            <a:ext cx="8368200" cy="116385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Arial"/>
                <a:cs typeface="Arial"/>
                <a:sym typeface="Arial"/>
              </a:rPr>
              <a:t>Why this solution - so efficient?</a:t>
            </a:r>
            <a:endParaRPr dirty="0">
              <a:solidFill>
                <a:srgbClr val="0098FF"/>
              </a:solidFill>
            </a:endParaRPr>
          </a:p>
        </p:txBody>
      </p:sp>
      <p:sp>
        <p:nvSpPr>
          <p:cNvPr id="86" name="Google Shape;86;p4"/>
          <p:cNvSpPr txBox="1">
            <a:spLocks noGrp="1"/>
          </p:cNvSpPr>
          <p:nvPr>
            <p:ph type="body" idx="1"/>
          </p:nvPr>
        </p:nvSpPr>
        <p:spPr>
          <a:xfrm>
            <a:off x="226900" y="957438"/>
            <a:ext cx="8591636" cy="4126005"/>
          </a:xfrm>
          <a:prstGeom prst="rect">
            <a:avLst/>
          </a:prstGeom>
          <a:noFill/>
          <a:ln>
            <a:noFill/>
          </a:ln>
        </p:spPr>
        <p:txBody>
          <a:bodyPr spcFirstLastPara="1" wrap="square" lIns="91425" tIns="91425" rIns="91425" bIns="91425" anchor="t" anchorCtr="0">
            <a:noAutofit/>
          </a:bodyPr>
          <a:lstStyle/>
          <a:p>
            <a:pPr marL="857250" lvl="1" indent="-285750" algn="l">
              <a:spcBef>
                <a:spcPts val="0"/>
              </a:spcBef>
              <a:buSzPts val="1800"/>
            </a:pPr>
            <a:r>
              <a:rPr lang="en-US" sz="1600" dirty="0">
                <a:latin typeface="+mj-lt"/>
                <a:ea typeface="Arial"/>
                <a:cs typeface="Arial"/>
                <a:sym typeface="Arial"/>
              </a:rPr>
              <a:t>There are 3 main reasons for which this solution works so efficiently and can be implemented as an effective solution : </a:t>
            </a:r>
          </a:p>
          <a:p>
            <a:pPr marL="857250" lvl="1" indent="-285750" algn="l">
              <a:spcBef>
                <a:spcPts val="0"/>
              </a:spcBef>
              <a:buSzPts val="1800"/>
            </a:pPr>
            <a:r>
              <a:rPr lang="en-US" sz="1600" dirty="0">
                <a:latin typeface="+mj-lt"/>
                <a:ea typeface="Arial"/>
                <a:cs typeface="Arial"/>
                <a:sym typeface="Arial"/>
              </a:rPr>
              <a:t>The solution mainly targets in the calculation of density of No2 in the provided hyper-spectral data gives the solution more stronger base and avoid complications on not really concentrating on huge amount of entities or sample </a:t>
            </a:r>
            <a:r>
              <a:rPr lang="en-US" sz="1600" dirty="0" err="1">
                <a:latin typeface="+mj-lt"/>
                <a:ea typeface="Arial"/>
                <a:cs typeface="Arial"/>
                <a:sym typeface="Arial"/>
              </a:rPr>
              <a:t>datas</a:t>
            </a:r>
            <a:r>
              <a:rPr lang="en-US" sz="1600" dirty="0">
                <a:latin typeface="+mj-lt"/>
                <a:ea typeface="Arial"/>
                <a:cs typeface="Arial"/>
                <a:sym typeface="Arial"/>
              </a:rPr>
              <a:t> so that redundancy is avoided.</a:t>
            </a:r>
          </a:p>
          <a:p>
            <a:pPr marL="857250" lvl="1" indent="-285750" algn="l">
              <a:spcBef>
                <a:spcPts val="0"/>
              </a:spcBef>
              <a:buSzPts val="1800"/>
            </a:pPr>
            <a:r>
              <a:rPr lang="en-US" sz="1600" dirty="0">
                <a:latin typeface="+mj-lt"/>
                <a:ea typeface="Arial"/>
                <a:cs typeface="Arial"/>
                <a:sym typeface="Arial"/>
              </a:rPr>
              <a:t>An user friendly interface is being deployed so that the pollutant factor can be calculated at any time using the proper device and good network connection. </a:t>
            </a:r>
            <a:r>
              <a:rPr lang="en-US" sz="1600" b="0" i="0" dirty="0">
                <a:solidFill>
                  <a:schemeClr val="tx1"/>
                </a:solidFill>
                <a:effectLst/>
                <a:latin typeface="+mj-lt"/>
              </a:rPr>
              <a:t>This interface provides user a very explanatory analysis of the quality of air and the </a:t>
            </a:r>
            <a:r>
              <a:rPr lang="en-US" sz="1600" b="0" i="0" dirty="0" err="1">
                <a:solidFill>
                  <a:schemeClr val="tx1"/>
                </a:solidFill>
                <a:effectLst/>
                <a:latin typeface="+mj-lt"/>
              </a:rPr>
              <a:t>compostion</a:t>
            </a:r>
            <a:r>
              <a:rPr lang="en-US" sz="1600" b="0" i="0" dirty="0">
                <a:solidFill>
                  <a:schemeClr val="tx1"/>
                </a:solidFill>
                <a:effectLst/>
                <a:latin typeface="+mj-lt"/>
              </a:rPr>
              <a:t> of particulate matter present in the hyper spectral input data provided.</a:t>
            </a:r>
          </a:p>
          <a:p>
            <a:pPr marL="857250" lvl="1" indent="-285750" algn="l">
              <a:spcBef>
                <a:spcPts val="0"/>
              </a:spcBef>
              <a:buSzPts val="1800"/>
            </a:pPr>
            <a:r>
              <a:rPr lang="en-US" sz="1600" b="0" i="0" dirty="0">
                <a:solidFill>
                  <a:schemeClr val="tx1"/>
                </a:solidFill>
                <a:effectLst/>
                <a:latin typeface="+mj-lt"/>
              </a:rPr>
              <a:t>The interface also provides the user some precautionary measures and some basic level analysis of day to day hyper-spectral data provided by the </a:t>
            </a:r>
            <a:r>
              <a:rPr lang="en-US" sz="1600" b="0" i="0" dirty="0" err="1">
                <a:solidFill>
                  <a:schemeClr val="tx1"/>
                </a:solidFill>
                <a:effectLst/>
                <a:latin typeface="+mj-lt"/>
              </a:rPr>
              <a:t>user,which</a:t>
            </a:r>
            <a:r>
              <a:rPr lang="en-US" sz="1600" b="0" i="0" dirty="0">
                <a:solidFill>
                  <a:schemeClr val="tx1"/>
                </a:solidFill>
                <a:effectLst/>
                <a:latin typeface="+mj-lt"/>
              </a:rPr>
              <a:t> help user in overcoming the heath complications \ if so caused by the particulate matters in hyper-spectral data that is the near the user.</a:t>
            </a:r>
            <a:endParaRPr lang="en-US" sz="1600" dirty="0">
              <a:solidFill>
                <a:schemeClr val="tx1"/>
              </a:solidFill>
              <a:latin typeface="+mj-lt"/>
              <a:ea typeface="Arial"/>
              <a:cs typeface="Arial"/>
              <a:sym typeface="Arial"/>
            </a:endParaRPr>
          </a:p>
        </p:txBody>
      </p:sp>
      <p:pic>
        <p:nvPicPr>
          <p:cNvPr id="87" name="Google Shape;87;p4"/>
          <p:cNvPicPr preferRelativeResize="0"/>
          <p:nvPr/>
        </p:nvPicPr>
        <p:blipFill rotWithShape="1">
          <a:blip r:embed="rId3">
            <a:alphaModFix/>
          </a:blip>
          <a:srcRect/>
          <a:stretch/>
        </p:blipFill>
        <p:spPr>
          <a:xfrm>
            <a:off x="8489825" y="178900"/>
            <a:ext cx="471675" cy="471675"/>
          </a:xfrm>
          <a:prstGeom prst="rect">
            <a:avLst/>
          </a:prstGeom>
          <a:noFill/>
          <a:ln>
            <a:noFill/>
          </a:ln>
        </p:spPr>
      </p:pic>
    </p:spTree>
    <p:extLst>
      <p:ext uri="{BB962C8B-B14F-4D97-AF65-F5344CB8AC3E}">
        <p14:creationId xmlns:p14="http://schemas.microsoft.com/office/powerpoint/2010/main" val="53424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91"/>
        <p:cNvGrpSpPr/>
        <p:nvPr/>
      </p:nvGrpSpPr>
      <p:grpSpPr>
        <a:xfrm>
          <a:off x="0" y="0"/>
          <a:ext cx="0" cy="0"/>
          <a:chOff x="0" y="0"/>
          <a:chExt cx="0" cy="0"/>
        </a:xfrm>
      </p:grpSpPr>
      <p:sp>
        <p:nvSpPr>
          <p:cNvPr id="92" name="Google Shape;92;p5"/>
          <p:cNvSpPr txBox="1">
            <a:spLocks noGrp="1"/>
          </p:cNvSpPr>
          <p:nvPr>
            <p:ph type="title" idx="4294967295"/>
          </p:nvPr>
        </p:nvSpPr>
        <p:spPr>
          <a:xfrm>
            <a:off x="265500" y="261300"/>
            <a:ext cx="4306500" cy="980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800"/>
              <a:buNone/>
            </a:pPr>
            <a:r>
              <a:rPr lang="en" sz="2800">
                <a:solidFill>
                  <a:srgbClr val="0098FF"/>
                </a:solidFill>
                <a:latin typeface="Arial"/>
                <a:ea typeface="Arial"/>
                <a:cs typeface="Arial"/>
                <a:sym typeface="Arial"/>
              </a:rPr>
              <a:t>METHODOLOGY</a:t>
            </a:r>
            <a:endParaRPr sz="3000" dirty="0">
              <a:solidFill>
                <a:srgbClr val="0098FF"/>
              </a:solidFill>
            </a:endParaRPr>
          </a:p>
        </p:txBody>
      </p:sp>
      <p:sp>
        <p:nvSpPr>
          <p:cNvPr id="93" name="Google Shape;93;p5"/>
          <p:cNvSpPr txBox="1">
            <a:spLocks noGrp="1"/>
          </p:cNvSpPr>
          <p:nvPr>
            <p:ph type="body" idx="4294967295"/>
          </p:nvPr>
        </p:nvSpPr>
        <p:spPr>
          <a:xfrm>
            <a:off x="4939650" y="2070200"/>
            <a:ext cx="3893100" cy="2400900"/>
          </a:xfrm>
          <a:prstGeom prst="rect">
            <a:avLst/>
          </a:prstGeom>
          <a:noFill/>
          <a:ln>
            <a:noFill/>
          </a:ln>
        </p:spPr>
        <p:txBody>
          <a:bodyPr spcFirstLastPara="1" wrap="square" lIns="91425" tIns="91425" rIns="91425" bIns="91425" anchor="ctr" anchorCtr="0">
            <a:noAutofit/>
          </a:bodyPr>
          <a:lstStyle/>
          <a:p>
            <a:pPr marL="457200" lvl="0" indent="0" algn="l" rtl="0">
              <a:lnSpc>
                <a:spcPct val="115000"/>
              </a:lnSpc>
              <a:spcBef>
                <a:spcPts val="0"/>
              </a:spcBef>
              <a:spcAft>
                <a:spcPts val="0"/>
              </a:spcAft>
              <a:buSzPts val="1800"/>
              <a:buNone/>
            </a:pPr>
            <a:endParaRPr sz="2000" dirty="0">
              <a:latin typeface="Calibri"/>
              <a:ea typeface="Calibri"/>
              <a:cs typeface="Calibri"/>
              <a:sym typeface="Calibri"/>
            </a:endParaRPr>
          </a:p>
          <a:p>
            <a:pPr marL="0" lvl="0" indent="0" algn="l" rtl="0">
              <a:lnSpc>
                <a:spcPct val="115000"/>
              </a:lnSpc>
              <a:spcBef>
                <a:spcPts val="0"/>
              </a:spcBef>
              <a:spcAft>
                <a:spcPts val="0"/>
              </a:spcAft>
              <a:buSzPts val="1800"/>
              <a:buNone/>
            </a:pPr>
            <a:endParaRPr sz="2000" dirty="0">
              <a:latin typeface="Calibri"/>
              <a:ea typeface="Calibri"/>
              <a:cs typeface="Calibri"/>
              <a:sym typeface="Calibri"/>
            </a:endParaRPr>
          </a:p>
          <a:p>
            <a:pPr marL="457200" lvl="0" indent="0" algn="l" rtl="0">
              <a:lnSpc>
                <a:spcPct val="115000"/>
              </a:lnSpc>
              <a:spcBef>
                <a:spcPts val="0"/>
              </a:spcBef>
              <a:spcAft>
                <a:spcPts val="0"/>
              </a:spcAft>
              <a:buSzPts val="1800"/>
              <a:buNone/>
            </a:pPr>
            <a:endParaRPr sz="2000" dirty="0">
              <a:solidFill>
                <a:srgbClr val="03306C"/>
              </a:solidFill>
              <a:latin typeface="Calibri"/>
              <a:ea typeface="Calibri"/>
              <a:cs typeface="Calibri"/>
              <a:sym typeface="Calibri"/>
            </a:endParaRPr>
          </a:p>
          <a:p>
            <a:pPr marL="0" lvl="0" indent="0" algn="l" rtl="0">
              <a:lnSpc>
                <a:spcPct val="115000"/>
              </a:lnSpc>
              <a:spcBef>
                <a:spcPts val="0"/>
              </a:spcBef>
              <a:spcAft>
                <a:spcPts val="0"/>
              </a:spcAft>
              <a:buSzPts val="1800"/>
              <a:buNone/>
            </a:pPr>
            <a:endParaRPr sz="2000" dirty="0">
              <a:solidFill>
                <a:srgbClr val="03306C"/>
              </a:solidFill>
              <a:latin typeface="Calibri"/>
              <a:ea typeface="Calibri"/>
              <a:cs typeface="Calibri"/>
              <a:sym typeface="Calibri"/>
            </a:endParaRPr>
          </a:p>
          <a:p>
            <a:pPr marL="0" lvl="0" indent="0" algn="l" rtl="0">
              <a:lnSpc>
                <a:spcPct val="115000"/>
              </a:lnSpc>
              <a:spcBef>
                <a:spcPts val="0"/>
              </a:spcBef>
              <a:spcAft>
                <a:spcPts val="1600"/>
              </a:spcAft>
              <a:buSzPts val="1800"/>
              <a:buNone/>
            </a:pPr>
            <a:endParaRPr sz="2000" i="1" dirty="0">
              <a:solidFill>
                <a:srgbClr val="03306C"/>
              </a:solidFill>
            </a:endParaRPr>
          </a:p>
        </p:txBody>
      </p:sp>
      <p:sp>
        <p:nvSpPr>
          <p:cNvPr id="94" name="Google Shape;94;p5"/>
          <p:cNvSpPr txBox="1">
            <a:spLocks noGrp="1"/>
          </p:cNvSpPr>
          <p:nvPr>
            <p:ph type="subTitle" idx="4294967295"/>
          </p:nvPr>
        </p:nvSpPr>
        <p:spPr>
          <a:xfrm>
            <a:off x="351050" y="1475075"/>
            <a:ext cx="3348900" cy="1225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100"/>
              <a:buFont typeface="Roboto"/>
              <a:buNone/>
            </a:pPr>
            <a:endParaRPr sz="2000" b="0" i="1"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2100"/>
              <a:buFont typeface="Roboto"/>
              <a:buNone/>
            </a:pPr>
            <a:endParaRPr sz="2000" b="0" i="1" u="none" strike="noStrike" cap="none" dirty="0">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2100"/>
              <a:buFont typeface="Roboto"/>
              <a:buNone/>
            </a:pPr>
            <a:endParaRPr sz="2000" b="0" i="1"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2100"/>
              <a:buFont typeface="Roboto"/>
              <a:buNone/>
            </a:pPr>
            <a:endParaRPr sz="1800" b="0" i="1" u="none" strike="noStrike" cap="none" dirty="0">
              <a:solidFill>
                <a:schemeClr val="dk1"/>
              </a:solidFill>
              <a:latin typeface="Roboto"/>
              <a:ea typeface="Roboto"/>
              <a:cs typeface="Roboto"/>
              <a:sym typeface="Roboto"/>
            </a:endParaRPr>
          </a:p>
        </p:txBody>
      </p:sp>
      <p:sp>
        <p:nvSpPr>
          <p:cNvPr id="95" name="Google Shape;95;p5"/>
          <p:cNvSpPr txBox="1"/>
          <p:nvPr/>
        </p:nvSpPr>
        <p:spPr>
          <a:xfrm>
            <a:off x="265500" y="3026200"/>
            <a:ext cx="3627000" cy="1678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pic>
        <p:nvPicPr>
          <p:cNvPr id="96" name="Google Shape;96;p5"/>
          <p:cNvPicPr preferRelativeResize="0"/>
          <p:nvPr/>
        </p:nvPicPr>
        <p:blipFill rotWithShape="1">
          <a:blip r:embed="rId3">
            <a:alphaModFix/>
          </a:blip>
          <a:srcRect/>
          <a:stretch/>
        </p:blipFill>
        <p:spPr>
          <a:xfrm>
            <a:off x="8489825" y="178900"/>
            <a:ext cx="471675" cy="471675"/>
          </a:xfrm>
          <a:prstGeom prst="rect">
            <a:avLst/>
          </a:prstGeom>
          <a:noFill/>
          <a:ln>
            <a:noFill/>
          </a:ln>
        </p:spPr>
      </p:pic>
      <p:pic>
        <p:nvPicPr>
          <p:cNvPr id="3" name="Picture 2">
            <a:extLst>
              <a:ext uri="{FF2B5EF4-FFF2-40B4-BE49-F238E27FC236}">
                <a16:creationId xmlns:a16="http://schemas.microsoft.com/office/drawing/2014/main" id="{0AF6ED11-7CC1-4169-8E13-CC7A5A738790}"/>
              </a:ext>
            </a:extLst>
          </p:cNvPr>
          <p:cNvPicPr>
            <a:picLocks noChangeAspect="1"/>
          </p:cNvPicPr>
          <p:nvPr/>
        </p:nvPicPr>
        <p:blipFill>
          <a:blip r:embed="rId4"/>
          <a:stretch>
            <a:fillRect/>
          </a:stretch>
        </p:blipFill>
        <p:spPr>
          <a:xfrm>
            <a:off x="714375" y="0"/>
            <a:ext cx="7715250" cy="5143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91"/>
        <p:cNvGrpSpPr/>
        <p:nvPr/>
      </p:nvGrpSpPr>
      <p:grpSpPr>
        <a:xfrm>
          <a:off x="0" y="0"/>
          <a:ext cx="0" cy="0"/>
          <a:chOff x="0" y="0"/>
          <a:chExt cx="0" cy="0"/>
        </a:xfrm>
      </p:grpSpPr>
      <p:sp>
        <p:nvSpPr>
          <p:cNvPr id="92" name="Google Shape;92;p5"/>
          <p:cNvSpPr txBox="1">
            <a:spLocks noGrp="1"/>
          </p:cNvSpPr>
          <p:nvPr>
            <p:ph type="title" idx="4294967295"/>
          </p:nvPr>
        </p:nvSpPr>
        <p:spPr>
          <a:xfrm>
            <a:off x="265500" y="261300"/>
            <a:ext cx="4306500" cy="980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800"/>
              <a:buNone/>
            </a:pPr>
            <a:r>
              <a:rPr lang="en" sz="2800" dirty="0">
                <a:solidFill>
                  <a:srgbClr val="0098FF"/>
                </a:solidFill>
                <a:latin typeface="Arial"/>
                <a:cs typeface="Arial"/>
                <a:sym typeface="Arial"/>
              </a:rPr>
              <a:t>Sample Input</a:t>
            </a:r>
            <a:endParaRPr sz="3000" dirty="0">
              <a:solidFill>
                <a:srgbClr val="0098FF"/>
              </a:solidFill>
            </a:endParaRPr>
          </a:p>
        </p:txBody>
      </p:sp>
      <p:sp>
        <p:nvSpPr>
          <p:cNvPr id="93" name="Google Shape;93;p5"/>
          <p:cNvSpPr txBox="1">
            <a:spLocks noGrp="1"/>
          </p:cNvSpPr>
          <p:nvPr>
            <p:ph type="body" idx="4294967295"/>
          </p:nvPr>
        </p:nvSpPr>
        <p:spPr>
          <a:xfrm>
            <a:off x="4939650" y="2070200"/>
            <a:ext cx="3893100" cy="2400900"/>
          </a:xfrm>
          <a:prstGeom prst="rect">
            <a:avLst/>
          </a:prstGeom>
          <a:noFill/>
          <a:ln>
            <a:noFill/>
          </a:ln>
        </p:spPr>
        <p:txBody>
          <a:bodyPr spcFirstLastPara="1" wrap="square" lIns="91425" tIns="91425" rIns="91425" bIns="91425" anchor="ctr" anchorCtr="0">
            <a:noAutofit/>
          </a:bodyPr>
          <a:lstStyle/>
          <a:p>
            <a:pPr marL="457200" lvl="0" indent="0" algn="l" rtl="0">
              <a:lnSpc>
                <a:spcPct val="115000"/>
              </a:lnSpc>
              <a:spcBef>
                <a:spcPts val="0"/>
              </a:spcBef>
              <a:spcAft>
                <a:spcPts val="0"/>
              </a:spcAft>
              <a:buSzPts val="1800"/>
              <a:buNone/>
            </a:pPr>
            <a:endParaRPr sz="2000" dirty="0">
              <a:latin typeface="Calibri"/>
              <a:ea typeface="Calibri"/>
              <a:cs typeface="Calibri"/>
              <a:sym typeface="Calibri"/>
            </a:endParaRPr>
          </a:p>
          <a:p>
            <a:pPr marL="0" lvl="0" indent="0" algn="l" rtl="0">
              <a:lnSpc>
                <a:spcPct val="115000"/>
              </a:lnSpc>
              <a:spcBef>
                <a:spcPts val="0"/>
              </a:spcBef>
              <a:spcAft>
                <a:spcPts val="0"/>
              </a:spcAft>
              <a:buSzPts val="1800"/>
              <a:buNone/>
            </a:pPr>
            <a:endParaRPr sz="2000" dirty="0">
              <a:latin typeface="Calibri"/>
              <a:ea typeface="Calibri"/>
              <a:cs typeface="Calibri"/>
              <a:sym typeface="Calibri"/>
            </a:endParaRPr>
          </a:p>
          <a:p>
            <a:pPr marL="457200" lvl="0" indent="0" algn="l" rtl="0">
              <a:lnSpc>
                <a:spcPct val="115000"/>
              </a:lnSpc>
              <a:spcBef>
                <a:spcPts val="0"/>
              </a:spcBef>
              <a:spcAft>
                <a:spcPts val="0"/>
              </a:spcAft>
              <a:buSzPts val="1800"/>
              <a:buNone/>
            </a:pPr>
            <a:endParaRPr sz="2000" dirty="0">
              <a:solidFill>
                <a:srgbClr val="03306C"/>
              </a:solidFill>
              <a:latin typeface="Calibri"/>
              <a:ea typeface="Calibri"/>
              <a:cs typeface="Calibri"/>
              <a:sym typeface="Calibri"/>
            </a:endParaRPr>
          </a:p>
          <a:p>
            <a:pPr marL="0" lvl="0" indent="0" algn="l" rtl="0">
              <a:lnSpc>
                <a:spcPct val="115000"/>
              </a:lnSpc>
              <a:spcBef>
                <a:spcPts val="0"/>
              </a:spcBef>
              <a:spcAft>
                <a:spcPts val="0"/>
              </a:spcAft>
              <a:buSzPts val="1800"/>
              <a:buNone/>
            </a:pPr>
            <a:endParaRPr sz="2000" dirty="0">
              <a:solidFill>
                <a:srgbClr val="03306C"/>
              </a:solidFill>
              <a:latin typeface="Calibri"/>
              <a:ea typeface="Calibri"/>
              <a:cs typeface="Calibri"/>
              <a:sym typeface="Calibri"/>
            </a:endParaRPr>
          </a:p>
          <a:p>
            <a:pPr marL="0" lvl="0" indent="0" algn="l" rtl="0">
              <a:lnSpc>
                <a:spcPct val="115000"/>
              </a:lnSpc>
              <a:spcBef>
                <a:spcPts val="0"/>
              </a:spcBef>
              <a:spcAft>
                <a:spcPts val="1600"/>
              </a:spcAft>
              <a:buSzPts val="1800"/>
              <a:buNone/>
            </a:pPr>
            <a:endParaRPr sz="2000" i="1" dirty="0">
              <a:solidFill>
                <a:srgbClr val="03306C"/>
              </a:solidFill>
            </a:endParaRPr>
          </a:p>
        </p:txBody>
      </p:sp>
      <p:sp>
        <p:nvSpPr>
          <p:cNvPr id="94" name="Google Shape;94;p5"/>
          <p:cNvSpPr txBox="1">
            <a:spLocks noGrp="1"/>
          </p:cNvSpPr>
          <p:nvPr>
            <p:ph type="subTitle" idx="4294967295"/>
          </p:nvPr>
        </p:nvSpPr>
        <p:spPr>
          <a:xfrm>
            <a:off x="351050" y="1475075"/>
            <a:ext cx="3348900" cy="1225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100"/>
              <a:buFont typeface="Roboto"/>
              <a:buNone/>
            </a:pPr>
            <a:endParaRPr sz="2000" b="0" i="1"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2100"/>
              <a:buFont typeface="Roboto"/>
              <a:buNone/>
            </a:pPr>
            <a:endParaRPr sz="2000" b="0" i="1" u="none" strike="noStrike" cap="none" dirty="0">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2100"/>
              <a:buFont typeface="Roboto"/>
              <a:buNone/>
            </a:pPr>
            <a:endParaRPr sz="2000" b="0" i="1"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2100"/>
              <a:buFont typeface="Roboto"/>
              <a:buNone/>
            </a:pPr>
            <a:endParaRPr sz="1800" b="0" i="1" u="none" strike="noStrike" cap="none" dirty="0">
              <a:solidFill>
                <a:schemeClr val="dk1"/>
              </a:solidFill>
              <a:latin typeface="Roboto"/>
              <a:ea typeface="Roboto"/>
              <a:cs typeface="Roboto"/>
              <a:sym typeface="Roboto"/>
            </a:endParaRPr>
          </a:p>
        </p:txBody>
      </p:sp>
      <p:sp>
        <p:nvSpPr>
          <p:cNvPr id="95" name="Google Shape;95;p5"/>
          <p:cNvSpPr txBox="1"/>
          <p:nvPr/>
        </p:nvSpPr>
        <p:spPr>
          <a:xfrm>
            <a:off x="265500" y="3026200"/>
            <a:ext cx="3627000" cy="1678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pic>
        <p:nvPicPr>
          <p:cNvPr id="96" name="Google Shape;96;p5"/>
          <p:cNvPicPr preferRelativeResize="0"/>
          <p:nvPr/>
        </p:nvPicPr>
        <p:blipFill rotWithShape="1">
          <a:blip r:embed="rId3">
            <a:alphaModFix/>
          </a:blip>
          <a:srcRect/>
          <a:stretch/>
        </p:blipFill>
        <p:spPr>
          <a:xfrm>
            <a:off x="8489825" y="178900"/>
            <a:ext cx="471675" cy="471675"/>
          </a:xfrm>
          <a:prstGeom prst="rect">
            <a:avLst/>
          </a:prstGeom>
          <a:noFill/>
          <a:ln>
            <a:noFill/>
          </a:ln>
        </p:spPr>
      </p:pic>
      <p:pic>
        <p:nvPicPr>
          <p:cNvPr id="5" name="Picture 4">
            <a:extLst>
              <a:ext uri="{FF2B5EF4-FFF2-40B4-BE49-F238E27FC236}">
                <a16:creationId xmlns:a16="http://schemas.microsoft.com/office/drawing/2014/main" id="{6F3C9BEA-3D20-42FE-AD88-511601F14767}"/>
              </a:ext>
            </a:extLst>
          </p:cNvPr>
          <p:cNvPicPr>
            <a:picLocks noChangeAspect="1"/>
          </p:cNvPicPr>
          <p:nvPr/>
        </p:nvPicPr>
        <p:blipFill>
          <a:blip r:embed="rId4"/>
          <a:stretch>
            <a:fillRect/>
          </a:stretch>
        </p:blipFill>
        <p:spPr>
          <a:xfrm>
            <a:off x="281292" y="1241700"/>
            <a:ext cx="6886575" cy="3571875"/>
          </a:xfrm>
          <a:prstGeom prst="rect">
            <a:avLst/>
          </a:prstGeom>
        </p:spPr>
      </p:pic>
    </p:spTree>
    <p:extLst>
      <p:ext uri="{BB962C8B-B14F-4D97-AF65-F5344CB8AC3E}">
        <p14:creationId xmlns:p14="http://schemas.microsoft.com/office/powerpoint/2010/main" val="458105147"/>
      </p:ext>
    </p:extLst>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818</Words>
  <Application>Microsoft Office PowerPoint</Application>
  <PresentationFormat>On-screen Show (16:9)</PresentationFormat>
  <Paragraphs>63</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Roboto</vt:lpstr>
      <vt:lpstr>Roboto Slab</vt:lpstr>
      <vt:lpstr>Arial</vt:lpstr>
      <vt:lpstr>Calibri</vt:lpstr>
      <vt:lpstr>Open Sans</vt:lpstr>
      <vt:lpstr>Marina</vt:lpstr>
      <vt:lpstr>PowerPoint Presentation</vt:lpstr>
      <vt:lpstr>Sarc_engineers</vt:lpstr>
      <vt:lpstr>PROBLEM STATEMENT</vt:lpstr>
      <vt:lpstr>SOLUTION</vt:lpstr>
      <vt:lpstr>Why No2 being the major?</vt:lpstr>
      <vt:lpstr>Why No2 being the major?</vt:lpstr>
      <vt:lpstr>Why this solution - so efficient?</vt:lpstr>
      <vt:lpstr>METHODOLOGY</vt:lpstr>
      <vt:lpstr>Sample Input</vt:lpstr>
      <vt:lpstr>METHODOLOGY</vt:lpstr>
      <vt:lpstr>WORKING PROTOTYPE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CHARITHA</dc:creator>
  <cp:lastModifiedBy>sanjaybalaji</cp:lastModifiedBy>
  <cp:revision>6</cp:revision>
  <dcterms:modified xsi:type="dcterms:W3CDTF">2022-02-01T18:07:04Z</dcterms:modified>
</cp:coreProperties>
</file>