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6E19F0-E06D-49F8-96DB-F0C3EBF97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7EFFCCF-A448-41F9-9D7E-B6865CCCA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FB6CB1A-AA70-4670-866C-E293A5DB2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BB84-40BB-4532-AE45-90BD7C4AACE4}" type="datetimeFigureOut">
              <a:rPr lang="hu-HU" smtClean="0"/>
              <a:t>2021. 10. 31.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29E74C6-237E-470D-92D1-D2E200E0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2483629-B228-4CFA-BFE8-71628FAE4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5025-C333-42E4-A735-AD970F65C6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9052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27AB6B-3505-4E38-9D7D-855B7AE03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02AF859-169A-4D81-8074-A39A6E94C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0197E78-1AF2-472C-9274-F1557CAE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BB84-40BB-4532-AE45-90BD7C4AACE4}" type="datetimeFigureOut">
              <a:rPr lang="hu-HU" smtClean="0"/>
              <a:t>2021. 10. 31.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A7B627B-B1A7-4C88-AEED-0A995E8F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208E845-A830-4C55-BBB2-0181FE4F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5025-C333-42E4-A735-AD970F65C6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7387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0F857E67-BFD9-4D92-B602-170F8DE73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506B827-3CD4-460E-A8AB-50435D01A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AC28682-9079-4CAA-A62F-D8EE817B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BB84-40BB-4532-AE45-90BD7C4AACE4}" type="datetimeFigureOut">
              <a:rPr lang="hu-HU" smtClean="0"/>
              <a:t>2021. 10. 31.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501697-E6EC-4A51-9EA8-3401CF6D7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CF0C94C-E14C-4D08-8B9F-1510D6C5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5025-C333-42E4-A735-AD970F65C6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152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68D5C3-58E7-4009-BE9F-2D1B3F7B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FBDAD3-8652-4DBA-9C1F-85449873A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734B75D-7A79-420E-8379-3E473FB5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BB84-40BB-4532-AE45-90BD7C4AACE4}" type="datetimeFigureOut">
              <a:rPr lang="hu-HU" smtClean="0"/>
              <a:t>2021. 10. 31.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42506A2-83D8-4655-B841-76B053BA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026F81F-6149-44A0-8A23-CB819DA6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5025-C333-42E4-A735-AD970F65C6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448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9BCFF0-C789-458B-9E47-C388B64E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6808F3C-F5B8-47E8-A715-3F8706FFD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F241A2-D556-47FF-ABDA-72FE18E2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BB84-40BB-4532-AE45-90BD7C4AACE4}" type="datetimeFigureOut">
              <a:rPr lang="hu-HU" smtClean="0"/>
              <a:t>2021. 10. 31.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60D1CD1-9A89-45E6-AC02-0B0F903E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90BEBE4-7885-4241-816F-C35D21B7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5025-C333-42E4-A735-AD970F65C6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032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17B7C2-F194-44D4-932B-B6FDC937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435B2F-FD7E-46BA-AA5D-23FAAA53F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6B1E3EF-3BB5-461C-AD57-EDADB8AF6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9AF7741-1A4D-4D45-B259-96334323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BB84-40BB-4532-AE45-90BD7C4AACE4}" type="datetimeFigureOut">
              <a:rPr lang="hu-HU" smtClean="0"/>
              <a:t>2021. 10. 31.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578D88E-2C45-4C31-B7AE-55C82BBD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3152D1D-FB79-44C2-9FB8-836FD948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5025-C333-42E4-A735-AD970F65C6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308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0DFE75-6E8A-4517-9735-879B4D95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5941F89-2EEA-4207-BFAB-E307BB6AC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310B544-47D5-4BA9-A843-797FAD91F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080E355-A798-4262-AC77-99E734DE6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2C1EE3E-1ED0-4ED7-9911-D4682333C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EAB9120-8A6F-40D3-B4BC-39EC2D902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BB84-40BB-4532-AE45-90BD7C4AACE4}" type="datetimeFigureOut">
              <a:rPr lang="hu-HU" smtClean="0"/>
              <a:t>2021. 10. 31.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5535668-888E-48A0-9774-043FC5C8B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9EAE22F-CD94-4F05-9C28-F80A8219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5025-C333-42E4-A735-AD970F65C6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26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BD33DF-903A-48FC-AA14-41E44560C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56319EC-37EE-447C-8297-A71C7AA99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BB84-40BB-4532-AE45-90BD7C4AACE4}" type="datetimeFigureOut">
              <a:rPr lang="hu-HU" smtClean="0"/>
              <a:t>2021. 10. 31.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2020AAC-360C-46A5-B967-A621C72A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2D5D69B-8C49-4960-B063-CE2CD00A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5025-C333-42E4-A735-AD970F65C6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000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6204865-92B9-4AE0-BA45-55B7A7A0A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BB84-40BB-4532-AE45-90BD7C4AACE4}" type="datetimeFigureOut">
              <a:rPr lang="hu-HU" smtClean="0"/>
              <a:t>2021. 10. 31.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84C4337-AF88-47C1-81B4-BEF59534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A5A295F-3B10-43A5-B2AA-79C1BB2F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5025-C333-42E4-A735-AD970F65C6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301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061980-3044-49F7-9F53-8FF7956F5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E2C01C7-3856-497D-B11E-42BDD579A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3BC6AB5-54CE-4781-88EF-66D93849D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1FBD2D2-5284-4AFC-A84C-4B9E567C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BB84-40BB-4532-AE45-90BD7C4AACE4}" type="datetimeFigureOut">
              <a:rPr lang="hu-HU" smtClean="0"/>
              <a:t>2021. 10. 31.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F925471-5CEF-4913-B7D7-C4E7340D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D538D19-F312-4E8E-AA32-B61C55C84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5025-C333-42E4-A735-AD970F65C6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089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9F9DE2-C2D9-411B-B5A3-7C98635D9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66851A9-37AC-41EF-8B4C-653F782D4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96311A1-F3C3-46E6-9AC9-2751ABCC8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32AB176-E205-44E5-985A-ADAF465F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BB84-40BB-4532-AE45-90BD7C4AACE4}" type="datetimeFigureOut">
              <a:rPr lang="hu-HU" smtClean="0"/>
              <a:t>2021. 10. 31.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4FEE9F3-167F-4CCB-8148-E819F95D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EC00E35-9D6F-4FA9-885F-46A5D70F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5025-C333-42E4-A735-AD970F65C6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56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27909F0-4257-4B09-BCF7-72A5AC15D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CE63631-AF22-4CBE-9891-E808629FC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0C9A8F1-EF4E-476B-BFB7-76B53348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CBB84-40BB-4532-AE45-90BD7C4AACE4}" type="datetimeFigureOut">
              <a:rPr lang="hu-HU" smtClean="0"/>
              <a:t>2021. 10. 31.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E8F5029-C1B4-4F80-B6B5-F22745384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51CE32C-4A0C-41C1-B510-089F2CB86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75025-C333-42E4-A735-AD970F65C6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536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39DD3B49-D83E-4548-8EFC-205E88F8B41B}"/>
              </a:ext>
            </a:extLst>
          </p:cNvPr>
          <p:cNvSpPr txBox="1"/>
          <p:nvPr/>
        </p:nvSpPr>
        <p:spPr>
          <a:xfrm>
            <a:off x="1941466" y="1407948"/>
            <a:ext cx="6417530" cy="29925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5B5FA1E-B28E-47E4-B99B-E0768DDED221}"/>
              </a:ext>
            </a:extLst>
          </p:cNvPr>
          <p:cNvSpPr txBox="1"/>
          <p:nvPr/>
        </p:nvSpPr>
        <p:spPr>
          <a:xfrm>
            <a:off x="2188060" y="1613140"/>
            <a:ext cx="809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/>
              <a:t>08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06C60E9-5EC4-4F76-8CAA-6033C71FCE92}"/>
              </a:ext>
            </a:extLst>
          </p:cNvPr>
          <p:cNvSpPr txBox="1"/>
          <p:nvPr/>
        </p:nvSpPr>
        <p:spPr>
          <a:xfrm>
            <a:off x="2997897" y="1758742"/>
            <a:ext cx="4726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212529"/>
                </a:solidFill>
                <a:effectLst/>
                <a:latin typeface="Helvetica Neue"/>
              </a:rPr>
              <a:t>The Tyranny of the Rocket Equation</a:t>
            </a:r>
          </a:p>
          <a:p>
            <a:endParaRPr lang="hu-HU" sz="2000" dirty="0"/>
          </a:p>
        </p:txBody>
      </p:sp>
      <p:sp>
        <p:nvSpPr>
          <p:cNvPr id="8" name="Szabadkézi sokszög: alakzat 7">
            <a:extLst>
              <a:ext uri="{FF2B5EF4-FFF2-40B4-BE49-F238E27FC236}">
                <a16:creationId xmlns:a16="http://schemas.microsoft.com/office/drawing/2014/main" id="{CCDE75F7-7EB9-4C8C-B1A8-13E10C3EE2BF}"/>
              </a:ext>
            </a:extLst>
          </p:cNvPr>
          <p:cNvSpPr/>
          <p:nvPr/>
        </p:nvSpPr>
        <p:spPr>
          <a:xfrm>
            <a:off x="7763774" y="3606899"/>
            <a:ext cx="474453" cy="793631"/>
          </a:xfrm>
          <a:custGeom>
            <a:avLst/>
            <a:gdLst>
              <a:gd name="connsiteX0" fmla="*/ 232913 w 907006"/>
              <a:gd name="connsiteY0" fmla="*/ 1338806 h 1605131"/>
              <a:gd name="connsiteX1" fmla="*/ 276045 w 907006"/>
              <a:gd name="connsiteY1" fmla="*/ 959244 h 1605131"/>
              <a:gd name="connsiteX2" fmla="*/ 362309 w 907006"/>
              <a:gd name="connsiteY2" fmla="*/ 743583 h 1605131"/>
              <a:gd name="connsiteX3" fmla="*/ 431320 w 907006"/>
              <a:gd name="connsiteY3" fmla="*/ 614187 h 1605131"/>
              <a:gd name="connsiteX4" fmla="*/ 457200 w 907006"/>
              <a:gd name="connsiteY4" fmla="*/ 536549 h 1605131"/>
              <a:gd name="connsiteX5" fmla="*/ 483079 w 907006"/>
              <a:gd name="connsiteY5" fmla="*/ 458912 h 1605131"/>
              <a:gd name="connsiteX6" fmla="*/ 526211 w 907006"/>
              <a:gd name="connsiteY6" fmla="*/ 424406 h 1605131"/>
              <a:gd name="connsiteX7" fmla="*/ 577970 w 907006"/>
              <a:gd name="connsiteY7" fmla="*/ 364021 h 1605131"/>
              <a:gd name="connsiteX8" fmla="*/ 664234 w 907006"/>
              <a:gd name="connsiteY8" fmla="*/ 312263 h 1605131"/>
              <a:gd name="connsiteX9" fmla="*/ 690113 w 907006"/>
              <a:gd name="connsiteY9" fmla="*/ 277757 h 1605131"/>
              <a:gd name="connsiteX10" fmla="*/ 750498 w 907006"/>
              <a:gd name="connsiteY10" fmla="*/ 217372 h 1605131"/>
              <a:gd name="connsiteX11" fmla="*/ 793630 w 907006"/>
              <a:gd name="connsiteY11" fmla="*/ 139734 h 1605131"/>
              <a:gd name="connsiteX12" fmla="*/ 819509 w 907006"/>
              <a:gd name="connsiteY12" fmla="*/ 113855 h 1605131"/>
              <a:gd name="connsiteX13" fmla="*/ 879894 w 907006"/>
              <a:gd name="connsiteY13" fmla="*/ 36217 h 1605131"/>
              <a:gd name="connsiteX14" fmla="*/ 888520 w 907006"/>
              <a:gd name="connsiteY14" fmla="*/ 1712 h 1605131"/>
              <a:gd name="connsiteX15" fmla="*/ 897147 w 907006"/>
              <a:gd name="connsiteY15" fmla="*/ 251878 h 1605131"/>
              <a:gd name="connsiteX16" fmla="*/ 845388 w 907006"/>
              <a:gd name="connsiteY16" fmla="*/ 657319 h 1605131"/>
              <a:gd name="connsiteX17" fmla="*/ 802256 w 907006"/>
              <a:gd name="connsiteY17" fmla="*/ 734957 h 1605131"/>
              <a:gd name="connsiteX18" fmla="*/ 733245 w 907006"/>
              <a:gd name="connsiteY18" fmla="*/ 838474 h 1605131"/>
              <a:gd name="connsiteX19" fmla="*/ 672860 w 907006"/>
              <a:gd name="connsiteY19" fmla="*/ 967870 h 1605131"/>
              <a:gd name="connsiteX20" fmla="*/ 655607 w 907006"/>
              <a:gd name="connsiteY20" fmla="*/ 1054134 h 1605131"/>
              <a:gd name="connsiteX21" fmla="*/ 638354 w 907006"/>
              <a:gd name="connsiteY21" fmla="*/ 1252542 h 1605131"/>
              <a:gd name="connsiteX22" fmla="*/ 621102 w 907006"/>
              <a:gd name="connsiteY22" fmla="*/ 1287048 h 1605131"/>
              <a:gd name="connsiteX23" fmla="*/ 595222 w 907006"/>
              <a:gd name="connsiteY23" fmla="*/ 1347432 h 1605131"/>
              <a:gd name="connsiteX24" fmla="*/ 577970 w 907006"/>
              <a:gd name="connsiteY24" fmla="*/ 1373312 h 1605131"/>
              <a:gd name="connsiteX25" fmla="*/ 543464 w 907006"/>
              <a:gd name="connsiteY25" fmla="*/ 1390565 h 1605131"/>
              <a:gd name="connsiteX26" fmla="*/ 396815 w 907006"/>
              <a:gd name="connsiteY26" fmla="*/ 1373312 h 1605131"/>
              <a:gd name="connsiteX27" fmla="*/ 310551 w 907006"/>
              <a:gd name="connsiteY27" fmla="*/ 1347432 h 1605131"/>
              <a:gd name="connsiteX28" fmla="*/ 276045 w 907006"/>
              <a:gd name="connsiteY28" fmla="*/ 1338806 h 1605131"/>
              <a:gd name="connsiteX29" fmla="*/ 241539 w 907006"/>
              <a:gd name="connsiteY29" fmla="*/ 1312927 h 1605131"/>
              <a:gd name="connsiteX30" fmla="*/ 224286 w 907006"/>
              <a:gd name="connsiteY30" fmla="*/ 1425070 h 1605131"/>
              <a:gd name="connsiteX31" fmla="*/ 293298 w 907006"/>
              <a:gd name="connsiteY31" fmla="*/ 1321553 h 1605131"/>
              <a:gd name="connsiteX32" fmla="*/ 327803 w 907006"/>
              <a:gd name="connsiteY32" fmla="*/ 1295674 h 1605131"/>
              <a:gd name="connsiteX33" fmla="*/ 301924 w 907006"/>
              <a:gd name="connsiteY33" fmla="*/ 1485455 h 1605131"/>
              <a:gd name="connsiteX34" fmla="*/ 284671 w 907006"/>
              <a:gd name="connsiteY34" fmla="*/ 1537214 h 1605131"/>
              <a:gd name="connsiteX35" fmla="*/ 396815 w 907006"/>
              <a:gd name="connsiteY35" fmla="*/ 1373312 h 1605131"/>
              <a:gd name="connsiteX36" fmla="*/ 457200 w 907006"/>
              <a:gd name="connsiteY36" fmla="*/ 1433697 h 1605131"/>
              <a:gd name="connsiteX37" fmla="*/ 543464 w 907006"/>
              <a:gd name="connsiteY37" fmla="*/ 1450949 h 1605131"/>
              <a:gd name="connsiteX38" fmla="*/ 603849 w 907006"/>
              <a:gd name="connsiteY38" fmla="*/ 1381938 h 1605131"/>
              <a:gd name="connsiteX39" fmla="*/ 577970 w 907006"/>
              <a:gd name="connsiteY39" fmla="*/ 1571719 h 1605131"/>
              <a:gd name="connsiteX40" fmla="*/ 560717 w 907006"/>
              <a:gd name="connsiteY40" fmla="*/ 1476829 h 1605131"/>
              <a:gd name="connsiteX41" fmla="*/ 534837 w 907006"/>
              <a:gd name="connsiteY41" fmla="*/ 1416444 h 1605131"/>
              <a:gd name="connsiteX42" fmla="*/ 301924 w 907006"/>
              <a:gd name="connsiteY42" fmla="*/ 1545840 h 1605131"/>
              <a:gd name="connsiteX43" fmla="*/ 241539 w 907006"/>
              <a:gd name="connsiteY43" fmla="*/ 1399191 h 1605131"/>
              <a:gd name="connsiteX44" fmla="*/ 215660 w 907006"/>
              <a:gd name="connsiteY44" fmla="*/ 1356059 h 1605131"/>
              <a:gd name="connsiteX45" fmla="*/ 94890 w 907006"/>
              <a:gd name="connsiteY45" fmla="*/ 1588972 h 1605131"/>
              <a:gd name="connsiteX46" fmla="*/ 224286 w 907006"/>
              <a:gd name="connsiteY46" fmla="*/ 1356059 h 1605131"/>
              <a:gd name="connsiteX47" fmla="*/ 232913 w 907006"/>
              <a:gd name="connsiteY47" fmla="*/ 1485455 h 1605131"/>
              <a:gd name="connsiteX48" fmla="*/ 215660 w 907006"/>
              <a:gd name="connsiteY48" fmla="*/ 1597599 h 1605131"/>
              <a:gd name="connsiteX49" fmla="*/ 207034 w 907006"/>
              <a:gd name="connsiteY49" fmla="*/ 1416444 h 1605131"/>
              <a:gd name="connsiteX50" fmla="*/ 232913 w 907006"/>
              <a:gd name="connsiteY50" fmla="*/ 1330180 h 1605131"/>
              <a:gd name="connsiteX51" fmla="*/ 250166 w 907006"/>
              <a:gd name="connsiteY51" fmla="*/ 1407817 h 1605131"/>
              <a:gd name="connsiteX52" fmla="*/ 224286 w 907006"/>
              <a:gd name="connsiteY52" fmla="*/ 1347432 h 1605131"/>
              <a:gd name="connsiteX53" fmla="*/ 241539 w 907006"/>
              <a:gd name="connsiteY53" fmla="*/ 1235289 h 1605131"/>
              <a:gd name="connsiteX54" fmla="*/ 258792 w 907006"/>
              <a:gd name="connsiteY54" fmla="*/ 1166278 h 1605131"/>
              <a:gd name="connsiteX55" fmla="*/ 250166 w 907006"/>
              <a:gd name="connsiteY55" fmla="*/ 1028255 h 1605131"/>
              <a:gd name="connsiteX56" fmla="*/ 120770 w 907006"/>
              <a:gd name="connsiteY56" fmla="*/ 1140399 h 1605131"/>
              <a:gd name="connsiteX57" fmla="*/ 17253 w 907006"/>
              <a:gd name="connsiteY57" fmla="*/ 1209410 h 1605131"/>
              <a:gd name="connsiteX58" fmla="*/ 0 w 907006"/>
              <a:gd name="connsiteY58" fmla="*/ 1235289 h 1605131"/>
              <a:gd name="connsiteX59" fmla="*/ 51758 w 907006"/>
              <a:gd name="connsiteY59" fmla="*/ 1252542 h 1605131"/>
              <a:gd name="connsiteX60" fmla="*/ 189781 w 907006"/>
              <a:gd name="connsiteY60" fmla="*/ 1261168 h 1605131"/>
              <a:gd name="connsiteX61" fmla="*/ 258792 w 907006"/>
              <a:gd name="connsiteY61" fmla="*/ 1269795 h 1605131"/>
              <a:gd name="connsiteX62" fmla="*/ 284671 w 907006"/>
              <a:gd name="connsiteY62" fmla="*/ 1278421 h 1605131"/>
              <a:gd name="connsiteX63" fmla="*/ 353683 w 907006"/>
              <a:gd name="connsiteY63" fmla="*/ 1304300 h 1605131"/>
              <a:gd name="connsiteX64" fmla="*/ 396815 w 907006"/>
              <a:gd name="connsiteY64" fmla="*/ 1312927 h 1605131"/>
              <a:gd name="connsiteX65" fmla="*/ 457200 w 907006"/>
              <a:gd name="connsiteY65" fmla="*/ 1330180 h 1605131"/>
              <a:gd name="connsiteX66" fmla="*/ 491705 w 907006"/>
              <a:gd name="connsiteY66" fmla="*/ 1364685 h 1605131"/>
              <a:gd name="connsiteX67" fmla="*/ 552090 w 907006"/>
              <a:gd name="connsiteY67" fmla="*/ 1390565 h 1605131"/>
              <a:gd name="connsiteX68" fmla="*/ 595222 w 907006"/>
              <a:gd name="connsiteY68" fmla="*/ 1407817 h 1605131"/>
              <a:gd name="connsiteX69" fmla="*/ 690113 w 907006"/>
              <a:gd name="connsiteY69" fmla="*/ 1450949 h 1605131"/>
              <a:gd name="connsiteX70" fmla="*/ 810883 w 907006"/>
              <a:gd name="connsiteY70" fmla="*/ 1433697 h 1605131"/>
              <a:gd name="connsiteX71" fmla="*/ 819509 w 907006"/>
              <a:gd name="connsiteY71" fmla="*/ 1390565 h 1605131"/>
              <a:gd name="connsiteX72" fmla="*/ 810883 w 907006"/>
              <a:gd name="connsiteY72" fmla="*/ 1287048 h 1605131"/>
              <a:gd name="connsiteX73" fmla="*/ 759124 w 907006"/>
              <a:gd name="connsiteY73" fmla="*/ 1166278 h 1605131"/>
              <a:gd name="connsiteX74" fmla="*/ 750498 w 907006"/>
              <a:gd name="connsiteY74" fmla="*/ 1140399 h 1605131"/>
              <a:gd name="connsiteX75" fmla="*/ 698739 w 907006"/>
              <a:gd name="connsiteY75" fmla="*/ 1097266 h 1605131"/>
              <a:gd name="connsiteX76" fmla="*/ 664234 w 907006"/>
              <a:gd name="connsiteY76" fmla="*/ 1071387 h 1605131"/>
              <a:gd name="connsiteX77" fmla="*/ 638354 w 907006"/>
              <a:gd name="connsiteY77" fmla="*/ 1157651 h 1605131"/>
              <a:gd name="connsiteX78" fmla="*/ 612475 w 907006"/>
              <a:gd name="connsiteY78" fmla="*/ 1269795 h 1605131"/>
              <a:gd name="connsiteX79" fmla="*/ 603849 w 907006"/>
              <a:gd name="connsiteY79" fmla="*/ 1330180 h 1605131"/>
              <a:gd name="connsiteX80" fmla="*/ 586596 w 907006"/>
              <a:gd name="connsiteY80" fmla="*/ 1364685 h 1605131"/>
              <a:gd name="connsiteX81" fmla="*/ 577970 w 907006"/>
              <a:gd name="connsiteY81" fmla="*/ 1416444 h 1605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907006" h="1605131">
                <a:moveTo>
                  <a:pt x="232913" y="1338806"/>
                </a:moveTo>
                <a:cubicBezTo>
                  <a:pt x="208176" y="1190393"/>
                  <a:pt x="208422" y="1225511"/>
                  <a:pt x="276045" y="959244"/>
                </a:cubicBezTo>
                <a:cubicBezTo>
                  <a:pt x="295103" y="884202"/>
                  <a:pt x="321274" y="809239"/>
                  <a:pt x="362309" y="743583"/>
                </a:cubicBezTo>
                <a:cubicBezTo>
                  <a:pt x="417047" y="656002"/>
                  <a:pt x="394755" y="699506"/>
                  <a:pt x="431320" y="614187"/>
                </a:cubicBezTo>
                <a:cubicBezTo>
                  <a:pt x="453021" y="483991"/>
                  <a:pt x="423506" y="617416"/>
                  <a:pt x="457200" y="536549"/>
                </a:cubicBezTo>
                <a:cubicBezTo>
                  <a:pt x="467692" y="511369"/>
                  <a:pt x="461778" y="475953"/>
                  <a:pt x="483079" y="458912"/>
                </a:cubicBezTo>
                <a:cubicBezTo>
                  <a:pt x="497456" y="447410"/>
                  <a:pt x="513192" y="437425"/>
                  <a:pt x="526211" y="424406"/>
                </a:cubicBezTo>
                <a:cubicBezTo>
                  <a:pt x="594398" y="356218"/>
                  <a:pt x="512235" y="420365"/>
                  <a:pt x="577970" y="364021"/>
                </a:cubicBezTo>
                <a:cubicBezTo>
                  <a:pt x="612928" y="334057"/>
                  <a:pt x="619712" y="334524"/>
                  <a:pt x="664234" y="312263"/>
                </a:cubicBezTo>
                <a:cubicBezTo>
                  <a:pt x="672860" y="300761"/>
                  <a:pt x="679947" y="287923"/>
                  <a:pt x="690113" y="277757"/>
                </a:cubicBezTo>
                <a:cubicBezTo>
                  <a:pt x="766746" y="201122"/>
                  <a:pt x="646586" y="355919"/>
                  <a:pt x="750498" y="217372"/>
                </a:cubicBezTo>
                <a:cubicBezTo>
                  <a:pt x="799701" y="151769"/>
                  <a:pt x="723578" y="244813"/>
                  <a:pt x="793630" y="139734"/>
                </a:cubicBezTo>
                <a:cubicBezTo>
                  <a:pt x="800397" y="129583"/>
                  <a:pt x="812189" y="123615"/>
                  <a:pt x="819509" y="113855"/>
                </a:cubicBezTo>
                <a:cubicBezTo>
                  <a:pt x="888005" y="22527"/>
                  <a:pt x="800306" y="115805"/>
                  <a:pt x="879894" y="36217"/>
                </a:cubicBezTo>
                <a:cubicBezTo>
                  <a:pt x="882769" y="24715"/>
                  <a:pt x="881407" y="-7773"/>
                  <a:pt x="888520" y="1712"/>
                </a:cubicBezTo>
                <a:cubicBezTo>
                  <a:pt x="924230" y="49327"/>
                  <a:pt x="897226" y="251114"/>
                  <a:pt x="897147" y="251878"/>
                </a:cubicBezTo>
                <a:cubicBezTo>
                  <a:pt x="883196" y="387406"/>
                  <a:pt x="906315" y="535457"/>
                  <a:pt x="845388" y="657319"/>
                </a:cubicBezTo>
                <a:cubicBezTo>
                  <a:pt x="828942" y="690214"/>
                  <a:pt x="823926" y="702453"/>
                  <a:pt x="802256" y="734957"/>
                </a:cubicBezTo>
                <a:cubicBezTo>
                  <a:pt x="748143" y="816126"/>
                  <a:pt x="806559" y="710175"/>
                  <a:pt x="733245" y="838474"/>
                </a:cubicBezTo>
                <a:cubicBezTo>
                  <a:pt x="717913" y="865306"/>
                  <a:pt x="681121" y="946392"/>
                  <a:pt x="672860" y="967870"/>
                </a:cubicBezTo>
                <a:cubicBezTo>
                  <a:pt x="665292" y="987546"/>
                  <a:pt x="658364" y="1037592"/>
                  <a:pt x="655607" y="1054134"/>
                </a:cubicBezTo>
                <a:cubicBezTo>
                  <a:pt x="654922" y="1064404"/>
                  <a:pt x="647257" y="1216928"/>
                  <a:pt x="638354" y="1252542"/>
                </a:cubicBezTo>
                <a:cubicBezTo>
                  <a:pt x="635235" y="1265018"/>
                  <a:pt x="626168" y="1275228"/>
                  <a:pt x="621102" y="1287048"/>
                </a:cubicBezTo>
                <a:cubicBezTo>
                  <a:pt x="600365" y="1335435"/>
                  <a:pt x="627916" y="1290216"/>
                  <a:pt x="595222" y="1347432"/>
                </a:cubicBezTo>
                <a:cubicBezTo>
                  <a:pt x="590078" y="1356434"/>
                  <a:pt x="585935" y="1366675"/>
                  <a:pt x="577970" y="1373312"/>
                </a:cubicBezTo>
                <a:cubicBezTo>
                  <a:pt x="568091" y="1381545"/>
                  <a:pt x="554966" y="1384814"/>
                  <a:pt x="543464" y="1390565"/>
                </a:cubicBezTo>
                <a:cubicBezTo>
                  <a:pt x="494581" y="1384814"/>
                  <a:pt x="445540" y="1380273"/>
                  <a:pt x="396815" y="1373312"/>
                </a:cubicBezTo>
                <a:cubicBezTo>
                  <a:pt x="371511" y="1369697"/>
                  <a:pt x="332379" y="1353980"/>
                  <a:pt x="310551" y="1347432"/>
                </a:cubicBezTo>
                <a:cubicBezTo>
                  <a:pt x="299195" y="1344025"/>
                  <a:pt x="287547" y="1341681"/>
                  <a:pt x="276045" y="1338806"/>
                </a:cubicBezTo>
                <a:cubicBezTo>
                  <a:pt x="264543" y="1330180"/>
                  <a:pt x="255487" y="1316414"/>
                  <a:pt x="241539" y="1312927"/>
                </a:cubicBezTo>
                <a:cubicBezTo>
                  <a:pt x="167146" y="1294328"/>
                  <a:pt x="222645" y="1415222"/>
                  <a:pt x="224286" y="1425070"/>
                </a:cubicBezTo>
                <a:cubicBezTo>
                  <a:pt x="247290" y="1390564"/>
                  <a:pt x="267391" y="1353936"/>
                  <a:pt x="293298" y="1321553"/>
                </a:cubicBezTo>
                <a:cubicBezTo>
                  <a:pt x="302279" y="1310326"/>
                  <a:pt x="327047" y="1281317"/>
                  <a:pt x="327803" y="1295674"/>
                </a:cubicBezTo>
                <a:cubicBezTo>
                  <a:pt x="331158" y="1359432"/>
                  <a:pt x="313147" y="1422603"/>
                  <a:pt x="301924" y="1485455"/>
                </a:cubicBezTo>
                <a:cubicBezTo>
                  <a:pt x="298727" y="1503358"/>
                  <a:pt x="284671" y="1555400"/>
                  <a:pt x="284671" y="1537214"/>
                </a:cubicBezTo>
                <a:cubicBezTo>
                  <a:pt x="284671" y="1431548"/>
                  <a:pt x="314443" y="1440707"/>
                  <a:pt x="396815" y="1373312"/>
                </a:cubicBezTo>
                <a:cubicBezTo>
                  <a:pt x="414119" y="1598279"/>
                  <a:pt x="374500" y="1454372"/>
                  <a:pt x="457200" y="1433697"/>
                </a:cubicBezTo>
                <a:cubicBezTo>
                  <a:pt x="485649" y="1426585"/>
                  <a:pt x="514709" y="1445198"/>
                  <a:pt x="543464" y="1450949"/>
                </a:cubicBezTo>
                <a:cubicBezTo>
                  <a:pt x="563592" y="1427945"/>
                  <a:pt x="586894" y="1356505"/>
                  <a:pt x="603849" y="1381938"/>
                </a:cubicBezTo>
                <a:cubicBezTo>
                  <a:pt x="638414" y="1433786"/>
                  <a:pt x="599461" y="1517988"/>
                  <a:pt x="577970" y="1571719"/>
                </a:cubicBezTo>
                <a:cubicBezTo>
                  <a:pt x="572219" y="1540089"/>
                  <a:pt x="569322" y="1507805"/>
                  <a:pt x="560717" y="1476829"/>
                </a:cubicBezTo>
                <a:cubicBezTo>
                  <a:pt x="554856" y="1455729"/>
                  <a:pt x="556627" y="1414265"/>
                  <a:pt x="534837" y="1416444"/>
                </a:cubicBezTo>
                <a:cubicBezTo>
                  <a:pt x="509952" y="1418933"/>
                  <a:pt x="343827" y="1520698"/>
                  <a:pt x="301924" y="1545840"/>
                </a:cubicBezTo>
                <a:cubicBezTo>
                  <a:pt x="281796" y="1496957"/>
                  <a:pt x="263415" y="1447317"/>
                  <a:pt x="241539" y="1399191"/>
                </a:cubicBezTo>
                <a:cubicBezTo>
                  <a:pt x="234601" y="1383927"/>
                  <a:pt x="225912" y="1342792"/>
                  <a:pt x="215660" y="1356059"/>
                </a:cubicBezTo>
                <a:cubicBezTo>
                  <a:pt x="162186" y="1425260"/>
                  <a:pt x="61254" y="1669699"/>
                  <a:pt x="94890" y="1588972"/>
                </a:cubicBezTo>
                <a:cubicBezTo>
                  <a:pt x="187603" y="1366461"/>
                  <a:pt x="117046" y="1420403"/>
                  <a:pt x="224286" y="1356059"/>
                </a:cubicBezTo>
                <a:cubicBezTo>
                  <a:pt x="227162" y="1399191"/>
                  <a:pt x="234456" y="1442255"/>
                  <a:pt x="232913" y="1485455"/>
                </a:cubicBezTo>
                <a:cubicBezTo>
                  <a:pt x="231563" y="1523252"/>
                  <a:pt x="228940" y="1633012"/>
                  <a:pt x="215660" y="1597599"/>
                </a:cubicBezTo>
                <a:cubicBezTo>
                  <a:pt x="194433" y="1540995"/>
                  <a:pt x="209909" y="1476829"/>
                  <a:pt x="207034" y="1416444"/>
                </a:cubicBezTo>
                <a:cubicBezTo>
                  <a:pt x="215660" y="1387689"/>
                  <a:pt x="203475" y="1336068"/>
                  <a:pt x="232913" y="1330180"/>
                </a:cubicBezTo>
                <a:cubicBezTo>
                  <a:pt x="258908" y="1324981"/>
                  <a:pt x="262023" y="1384106"/>
                  <a:pt x="250166" y="1407817"/>
                </a:cubicBezTo>
                <a:cubicBezTo>
                  <a:pt x="240372" y="1427404"/>
                  <a:pt x="232913" y="1367560"/>
                  <a:pt x="224286" y="1347432"/>
                </a:cubicBezTo>
                <a:cubicBezTo>
                  <a:pt x="230037" y="1310051"/>
                  <a:pt x="234462" y="1272442"/>
                  <a:pt x="241539" y="1235289"/>
                </a:cubicBezTo>
                <a:cubicBezTo>
                  <a:pt x="245976" y="1211996"/>
                  <a:pt x="257805" y="1189969"/>
                  <a:pt x="258792" y="1166278"/>
                </a:cubicBezTo>
                <a:cubicBezTo>
                  <a:pt x="260711" y="1120221"/>
                  <a:pt x="253041" y="1074263"/>
                  <a:pt x="250166" y="1028255"/>
                </a:cubicBezTo>
                <a:cubicBezTo>
                  <a:pt x="213986" y="1064435"/>
                  <a:pt x="159849" y="1120860"/>
                  <a:pt x="120770" y="1140399"/>
                </a:cubicBezTo>
                <a:cubicBezTo>
                  <a:pt x="73842" y="1163862"/>
                  <a:pt x="66818" y="1164801"/>
                  <a:pt x="17253" y="1209410"/>
                </a:cubicBezTo>
                <a:cubicBezTo>
                  <a:pt x="9547" y="1216346"/>
                  <a:pt x="5751" y="1226663"/>
                  <a:pt x="0" y="1235289"/>
                </a:cubicBezTo>
                <a:cubicBezTo>
                  <a:pt x="17253" y="1241040"/>
                  <a:pt x="33739" y="1250085"/>
                  <a:pt x="51758" y="1252542"/>
                </a:cubicBezTo>
                <a:cubicBezTo>
                  <a:pt x="97433" y="1258770"/>
                  <a:pt x="143843" y="1257340"/>
                  <a:pt x="189781" y="1261168"/>
                </a:cubicBezTo>
                <a:cubicBezTo>
                  <a:pt x="212884" y="1263093"/>
                  <a:pt x="235788" y="1266919"/>
                  <a:pt x="258792" y="1269795"/>
                </a:cubicBezTo>
                <a:cubicBezTo>
                  <a:pt x="267418" y="1272670"/>
                  <a:pt x="276126" y="1275314"/>
                  <a:pt x="284671" y="1278421"/>
                </a:cubicBezTo>
                <a:cubicBezTo>
                  <a:pt x="307760" y="1286817"/>
                  <a:pt x="330201" y="1297075"/>
                  <a:pt x="353683" y="1304300"/>
                </a:cubicBezTo>
                <a:cubicBezTo>
                  <a:pt x="367697" y="1308612"/>
                  <a:pt x="382591" y="1309371"/>
                  <a:pt x="396815" y="1312927"/>
                </a:cubicBezTo>
                <a:cubicBezTo>
                  <a:pt x="417124" y="1318004"/>
                  <a:pt x="437072" y="1324429"/>
                  <a:pt x="457200" y="1330180"/>
                </a:cubicBezTo>
                <a:cubicBezTo>
                  <a:pt x="468702" y="1341682"/>
                  <a:pt x="478692" y="1354926"/>
                  <a:pt x="491705" y="1364685"/>
                </a:cubicBezTo>
                <a:cubicBezTo>
                  <a:pt x="511898" y="1379830"/>
                  <a:pt x="529883" y="1382237"/>
                  <a:pt x="552090" y="1390565"/>
                </a:cubicBezTo>
                <a:cubicBezTo>
                  <a:pt x="566589" y="1396002"/>
                  <a:pt x="581372" y="1400892"/>
                  <a:pt x="595222" y="1407817"/>
                </a:cubicBezTo>
                <a:cubicBezTo>
                  <a:pt x="686097" y="1453254"/>
                  <a:pt x="622788" y="1434119"/>
                  <a:pt x="690113" y="1450949"/>
                </a:cubicBezTo>
                <a:cubicBezTo>
                  <a:pt x="730370" y="1445198"/>
                  <a:pt x="774033" y="1450894"/>
                  <a:pt x="810883" y="1433697"/>
                </a:cubicBezTo>
                <a:cubicBezTo>
                  <a:pt x="824170" y="1427497"/>
                  <a:pt x="819509" y="1405227"/>
                  <a:pt x="819509" y="1390565"/>
                </a:cubicBezTo>
                <a:cubicBezTo>
                  <a:pt x="819509" y="1355940"/>
                  <a:pt x="816575" y="1321202"/>
                  <a:pt x="810883" y="1287048"/>
                </a:cubicBezTo>
                <a:cubicBezTo>
                  <a:pt x="803952" y="1245459"/>
                  <a:pt x="775665" y="1202667"/>
                  <a:pt x="759124" y="1166278"/>
                </a:cubicBezTo>
                <a:cubicBezTo>
                  <a:pt x="755361" y="1158000"/>
                  <a:pt x="755542" y="1147965"/>
                  <a:pt x="750498" y="1140399"/>
                </a:cubicBezTo>
                <a:cubicBezTo>
                  <a:pt x="735851" y="1118427"/>
                  <a:pt x="718994" y="1111734"/>
                  <a:pt x="698739" y="1097266"/>
                </a:cubicBezTo>
                <a:cubicBezTo>
                  <a:pt x="687040" y="1088909"/>
                  <a:pt x="675736" y="1080013"/>
                  <a:pt x="664234" y="1071387"/>
                </a:cubicBezTo>
                <a:cubicBezTo>
                  <a:pt x="656568" y="1094386"/>
                  <a:pt x="642699" y="1131583"/>
                  <a:pt x="638354" y="1157651"/>
                </a:cubicBezTo>
                <a:cubicBezTo>
                  <a:pt x="621779" y="1257099"/>
                  <a:pt x="642365" y="1195072"/>
                  <a:pt x="612475" y="1269795"/>
                </a:cubicBezTo>
                <a:cubicBezTo>
                  <a:pt x="609600" y="1289923"/>
                  <a:pt x="609199" y="1310564"/>
                  <a:pt x="603849" y="1330180"/>
                </a:cubicBezTo>
                <a:cubicBezTo>
                  <a:pt x="600465" y="1342586"/>
                  <a:pt x="590291" y="1352368"/>
                  <a:pt x="586596" y="1364685"/>
                </a:cubicBezTo>
                <a:cubicBezTo>
                  <a:pt x="581570" y="1381438"/>
                  <a:pt x="577970" y="1416444"/>
                  <a:pt x="577970" y="141644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21424AD7-F560-45C4-8F21-A4AA24397D7D}"/>
              </a:ext>
            </a:extLst>
          </p:cNvPr>
          <p:cNvSpPr txBox="1"/>
          <p:nvPr/>
        </p:nvSpPr>
        <p:spPr>
          <a:xfrm>
            <a:off x="2188060" y="2404102"/>
            <a:ext cx="79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hu-HU" dirty="0"/>
              <a:t>Part 1: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3B364762-7387-45E3-B8DF-7EBA3EEB9F4A}"/>
              </a:ext>
            </a:extLst>
          </p:cNvPr>
          <p:cNvSpPr txBox="1"/>
          <p:nvPr/>
        </p:nvSpPr>
        <p:spPr>
          <a:xfrm>
            <a:off x="2986548" y="2404102"/>
            <a:ext cx="3350597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hu-HU" dirty="0">
                <a:latin typeface="Consolas" panose="020B0609020204030204" pitchFamily="49" charset="0"/>
              </a:rPr>
              <a:t>1885</a:t>
            </a:r>
          </a:p>
          <a:p>
            <a:pPr>
              <a:spcBef>
                <a:spcPts val="600"/>
              </a:spcBef>
            </a:pPr>
            <a:r>
              <a:rPr lang="hu-HU" dirty="0" err="1">
                <a:latin typeface="Consolas" panose="020B0609020204030204" pitchFamily="49" charset="0"/>
              </a:rPr>
              <a:t>fllssz,kgbzf,zcdcdf,pzmg</a:t>
            </a:r>
            <a:r>
              <a:rPr lang="hu-HU" dirty="0">
                <a:latin typeface="Consolas" panose="020B0609020204030204" pitchFamily="49" charset="0"/>
              </a:rPr>
              <a:t>,</a:t>
            </a:r>
            <a:br>
              <a:rPr lang="hu-HU" dirty="0">
                <a:latin typeface="Consolas" panose="020B0609020204030204" pitchFamily="49" charset="0"/>
              </a:rPr>
            </a:br>
            <a:r>
              <a:rPr lang="hu-HU" dirty="0" err="1">
                <a:latin typeface="Consolas" panose="020B0609020204030204" pitchFamily="49" charset="0"/>
              </a:rPr>
              <a:t>kpsdtv,fvvrc,dqbjj,qpxhfp</a:t>
            </a:r>
            <a:endParaRPr lang="hu-HU" dirty="0">
              <a:latin typeface="Consolas" panose="020B0609020204030204" pitchFamily="49" charset="0"/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57CA-B369-4368-BFB7-2730F43791BF}"/>
              </a:ext>
            </a:extLst>
          </p:cNvPr>
          <p:cNvSpPr txBox="1"/>
          <p:nvPr/>
        </p:nvSpPr>
        <p:spPr>
          <a:xfrm>
            <a:off x="2188060" y="2765242"/>
            <a:ext cx="79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hu-HU" dirty="0"/>
              <a:t>Part 2: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3263B353-23E2-484F-BF47-4B59236BB351}"/>
              </a:ext>
            </a:extLst>
          </p:cNvPr>
          <p:cNvSpPr txBox="1"/>
          <p:nvPr/>
        </p:nvSpPr>
        <p:spPr>
          <a:xfrm>
            <a:off x="6928878" y="2380069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hu-HU" dirty="0"/>
              <a:t>33 </a:t>
            </a:r>
            <a:r>
              <a:rPr lang="hu-HU" dirty="0" err="1"/>
              <a:t>ms</a:t>
            </a:r>
            <a:r>
              <a:rPr lang="hu-HU" dirty="0"/>
              <a:t> 🕑 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DD4E879E-89E6-48A8-91B4-28E9A9D73CEA}"/>
              </a:ext>
            </a:extLst>
          </p:cNvPr>
          <p:cNvSpPr txBox="1"/>
          <p:nvPr/>
        </p:nvSpPr>
        <p:spPr>
          <a:xfrm>
            <a:off x="6694839" y="2812979"/>
            <a:ext cx="140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hu-HU" dirty="0"/>
              <a:t>2465 </a:t>
            </a:r>
            <a:r>
              <a:rPr lang="hu-HU" dirty="0" err="1"/>
              <a:t>ms</a:t>
            </a:r>
            <a:r>
              <a:rPr lang="hu-HU" dirty="0"/>
              <a:t> 🕑 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A4C6604-9C2C-4D22-86D0-D19C5F6DF283}"/>
              </a:ext>
            </a:extLst>
          </p:cNvPr>
          <p:cNvSpPr txBox="1"/>
          <p:nvPr/>
        </p:nvSpPr>
        <p:spPr>
          <a:xfrm>
            <a:off x="2303988" y="3743474"/>
            <a:ext cx="1082615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dirty="0" err="1"/>
              <a:t>Solve</a:t>
            </a:r>
            <a:endParaRPr lang="hu-HU" dirty="0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A2975FC8-7D7E-49B3-B949-3974BB38E239}"/>
              </a:ext>
            </a:extLst>
          </p:cNvPr>
          <p:cNvSpPr txBox="1"/>
          <p:nvPr/>
        </p:nvSpPr>
        <p:spPr>
          <a:xfrm>
            <a:off x="3386603" y="3743474"/>
            <a:ext cx="1082615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dirty="0"/>
              <a:t>Input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CE1B68DD-C59E-47BD-BB09-A6C2D85EA6D6}"/>
              </a:ext>
            </a:extLst>
          </p:cNvPr>
          <p:cNvSpPr txBox="1"/>
          <p:nvPr/>
        </p:nvSpPr>
        <p:spPr>
          <a:xfrm>
            <a:off x="4448020" y="3743474"/>
            <a:ext cx="1082615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dirty="0" err="1"/>
              <a:t>Source</a:t>
            </a:r>
            <a:r>
              <a:rPr lang="hu-HU" dirty="0"/>
              <a:t> ↗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8B499485-AD41-48B6-9872-B27EFF3FC9DE}"/>
              </a:ext>
            </a:extLst>
          </p:cNvPr>
          <p:cNvSpPr txBox="1"/>
          <p:nvPr/>
        </p:nvSpPr>
        <p:spPr>
          <a:xfrm>
            <a:off x="5509437" y="3741480"/>
            <a:ext cx="1082615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dirty="0"/>
              <a:t>Puzzle ↗</a:t>
            </a:r>
          </a:p>
        </p:txBody>
      </p:sp>
    </p:spTree>
    <p:extLst>
      <p:ext uri="{BB962C8B-B14F-4D97-AF65-F5344CB8AC3E}">
        <p14:creationId xmlns:p14="http://schemas.microsoft.com/office/powerpoint/2010/main" val="68679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90FFFD71-E01A-44D7-BFF0-C53B31A6A7F7}"/>
              </a:ext>
            </a:extLst>
          </p:cNvPr>
          <p:cNvSpPr/>
          <p:nvPr/>
        </p:nvSpPr>
        <p:spPr>
          <a:xfrm>
            <a:off x="1923691" y="353683"/>
            <a:ext cx="6426679" cy="6323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5B5FA1E-B28E-47E4-B99B-E0768DDED221}"/>
              </a:ext>
            </a:extLst>
          </p:cNvPr>
          <p:cNvSpPr txBox="1"/>
          <p:nvPr/>
        </p:nvSpPr>
        <p:spPr>
          <a:xfrm>
            <a:off x="2188060" y="552091"/>
            <a:ext cx="809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/>
              <a:t>08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06C60E9-5EC4-4F76-8CAA-6033C71FCE92}"/>
              </a:ext>
            </a:extLst>
          </p:cNvPr>
          <p:cNvSpPr txBox="1"/>
          <p:nvPr/>
        </p:nvSpPr>
        <p:spPr>
          <a:xfrm>
            <a:off x="2997897" y="697693"/>
            <a:ext cx="4726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212529"/>
                </a:solidFill>
                <a:effectLst/>
                <a:latin typeface="Helvetica Neue"/>
              </a:rPr>
              <a:t>The Tyranny of the Rocket Equation</a:t>
            </a:r>
          </a:p>
          <a:p>
            <a:endParaRPr lang="hu-HU" sz="2000" dirty="0"/>
          </a:p>
        </p:txBody>
      </p:sp>
      <p:sp>
        <p:nvSpPr>
          <p:cNvPr id="8" name="Szabadkézi sokszög: alakzat 7">
            <a:extLst>
              <a:ext uri="{FF2B5EF4-FFF2-40B4-BE49-F238E27FC236}">
                <a16:creationId xmlns:a16="http://schemas.microsoft.com/office/drawing/2014/main" id="{CCDE75F7-7EB9-4C8C-B1A8-13E10C3EE2BF}"/>
              </a:ext>
            </a:extLst>
          </p:cNvPr>
          <p:cNvSpPr/>
          <p:nvPr/>
        </p:nvSpPr>
        <p:spPr>
          <a:xfrm>
            <a:off x="7785339" y="5789163"/>
            <a:ext cx="474453" cy="793631"/>
          </a:xfrm>
          <a:custGeom>
            <a:avLst/>
            <a:gdLst>
              <a:gd name="connsiteX0" fmla="*/ 232913 w 907006"/>
              <a:gd name="connsiteY0" fmla="*/ 1338806 h 1605131"/>
              <a:gd name="connsiteX1" fmla="*/ 276045 w 907006"/>
              <a:gd name="connsiteY1" fmla="*/ 959244 h 1605131"/>
              <a:gd name="connsiteX2" fmla="*/ 362309 w 907006"/>
              <a:gd name="connsiteY2" fmla="*/ 743583 h 1605131"/>
              <a:gd name="connsiteX3" fmla="*/ 431320 w 907006"/>
              <a:gd name="connsiteY3" fmla="*/ 614187 h 1605131"/>
              <a:gd name="connsiteX4" fmla="*/ 457200 w 907006"/>
              <a:gd name="connsiteY4" fmla="*/ 536549 h 1605131"/>
              <a:gd name="connsiteX5" fmla="*/ 483079 w 907006"/>
              <a:gd name="connsiteY5" fmla="*/ 458912 h 1605131"/>
              <a:gd name="connsiteX6" fmla="*/ 526211 w 907006"/>
              <a:gd name="connsiteY6" fmla="*/ 424406 h 1605131"/>
              <a:gd name="connsiteX7" fmla="*/ 577970 w 907006"/>
              <a:gd name="connsiteY7" fmla="*/ 364021 h 1605131"/>
              <a:gd name="connsiteX8" fmla="*/ 664234 w 907006"/>
              <a:gd name="connsiteY8" fmla="*/ 312263 h 1605131"/>
              <a:gd name="connsiteX9" fmla="*/ 690113 w 907006"/>
              <a:gd name="connsiteY9" fmla="*/ 277757 h 1605131"/>
              <a:gd name="connsiteX10" fmla="*/ 750498 w 907006"/>
              <a:gd name="connsiteY10" fmla="*/ 217372 h 1605131"/>
              <a:gd name="connsiteX11" fmla="*/ 793630 w 907006"/>
              <a:gd name="connsiteY11" fmla="*/ 139734 h 1605131"/>
              <a:gd name="connsiteX12" fmla="*/ 819509 w 907006"/>
              <a:gd name="connsiteY12" fmla="*/ 113855 h 1605131"/>
              <a:gd name="connsiteX13" fmla="*/ 879894 w 907006"/>
              <a:gd name="connsiteY13" fmla="*/ 36217 h 1605131"/>
              <a:gd name="connsiteX14" fmla="*/ 888520 w 907006"/>
              <a:gd name="connsiteY14" fmla="*/ 1712 h 1605131"/>
              <a:gd name="connsiteX15" fmla="*/ 897147 w 907006"/>
              <a:gd name="connsiteY15" fmla="*/ 251878 h 1605131"/>
              <a:gd name="connsiteX16" fmla="*/ 845388 w 907006"/>
              <a:gd name="connsiteY16" fmla="*/ 657319 h 1605131"/>
              <a:gd name="connsiteX17" fmla="*/ 802256 w 907006"/>
              <a:gd name="connsiteY17" fmla="*/ 734957 h 1605131"/>
              <a:gd name="connsiteX18" fmla="*/ 733245 w 907006"/>
              <a:gd name="connsiteY18" fmla="*/ 838474 h 1605131"/>
              <a:gd name="connsiteX19" fmla="*/ 672860 w 907006"/>
              <a:gd name="connsiteY19" fmla="*/ 967870 h 1605131"/>
              <a:gd name="connsiteX20" fmla="*/ 655607 w 907006"/>
              <a:gd name="connsiteY20" fmla="*/ 1054134 h 1605131"/>
              <a:gd name="connsiteX21" fmla="*/ 638354 w 907006"/>
              <a:gd name="connsiteY21" fmla="*/ 1252542 h 1605131"/>
              <a:gd name="connsiteX22" fmla="*/ 621102 w 907006"/>
              <a:gd name="connsiteY22" fmla="*/ 1287048 h 1605131"/>
              <a:gd name="connsiteX23" fmla="*/ 595222 w 907006"/>
              <a:gd name="connsiteY23" fmla="*/ 1347432 h 1605131"/>
              <a:gd name="connsiteX24" fmla="*/ 577970 w 907006"/>
              <a:gd name="connsiteY24" fmla="*/ 1373312 h 1605131"/>
              <a:gd name="connsiteX25" fmla="*/ 543464 w 907006"/>
              <a:gd name="connsiteY25" fmla="*/ 1390565 h 1605131"/>
              <a:gd name="connsiteX26" fmla="*/ 396815 w 907006"/>
              <a:gd name="connsiteY26" fmla="*/ 1373312 h 1605131"/>
              <a:gd name="connsiteX27" fmla="*/ 310551 w 907006"/>
              <a:gd name="connsiteY27" fmla="*/ 1347432 h 1605131"/>
              <a:gd name="connsiteX28" fmla="*/ 276045 w 907006"/>
              <a:gd name="connsiteY28" fmla="*/ 1338806 h 1605131"/>
              <a:gd name="connsiteX29" fmla="*/ 241539 w 907006"/>
              <a:gd name="connsiteY29" fmla="*/ 1312927 h 1605131"/>
              <a:gd name="connsiteX30" fmla="*/ 224286 w 907006"/>
              <a:gd name="connsiteY30" fmla="*/ 1425070 h 1605131"/>
              <a:gd name="connsiteX31" fmla="*/ 293298 w 907006"/>
              <a:gd name="connsiteY31" fmla="*/ 1321553 h 1605131"/>
              <a:gd name="connsiteX32" fmla="*/ 327803 w 907006"/>
              <a:gd name="connsiteY32" fmla="*/ 1295674 h 1605131"/>
              <a:gd name="connsiteX33" fmla="*/ 301924 w 907006"/>
              <a:gd name="connsiteY33" fmla="*/ 1485455 h 1605131"/>
              <a:gd name="connsiteX34" fmla="*/ 284671 w 907006"/>
              <a:gd name="connsiteY34" fmla="*/ 1537214 h 1605131"/>
              <a:gd name="connsiteX35" fmla="*/ 396815 w 907006"/>
              <a:gd name="connsiteY35" fmla="*/ 1373312 h 1605131"/>
              <a:gd name="connsiteX36" fmla="*/ 457200 w 907006"/>
              <a:gd name="connsiteY36" fmla="*/ 1433697 h 1605131"/>
              <a:gd name="connsiteX37" fmla="*/ 543464 w 907006"/>
              <a:gd name="connsiteY37" fmla="*/ 1450949 h 1605131"/>
              <a:gd name="connsiteX38" fmla="*/ 603849 w 907006"/>
              <a:gd name="connsiteY38" fmla="*/ 1381938 h 1605131"/>
              <a:gd name="connsiteX39" fmla="*/ 577970 w 907006"/>
              <a:gd name="connsiteY39" fmla="*/ 1571719 h 1605131"/>
              <a:gd name="connsiteX40" fmla="*/ 560717 w 907006"/>
              <a:gd name="connsiteY40" fmla="*/ 1476829 h 1605131"/>
              <a:gd name="connsiteX41" fmla="*/ 534837 w 907006"/>
              <a:gd name="connsiteY41" fmla="*/ 1416444 h 1605131"/>
              <a:gd name="connsiteX42" fmla="*/ 301924 w 907006"/>
              <a:gd name="connsiteY42" fmla="*/ 1545840 h 1605131"/>
              <a:gd name="connsiteX43" fmla="*/ 241539 w 907006"/>
              <a:gd name="connsiteY43" fmla="*/ 1399191 h 1605131"/>
              <a:gd name="connsiteX44" fmla="*/ 215660 w 907006"/>
              <a:gd name="connsiteY44" fmla="*/ 1356059 h 1605131"/>
              <a:gd name="connsiteX45" fmla="*/ 94890 w 907006"/>
              <a:gd name="connsiteY45" fmla="*/ 1588972 h 1605131"/>
              <a:gd name="connsiteX46" fmla="*/ 224286 w 907006"/>
              <a:gd name="connsiteY46" fmla="*/ 1356059 h 1605131"/>
              <a:gd name="connsiteX47" fmla="*/ 232913 w 907006"/>
              <a:gd name="connsiteY47" fmla="*/ 1485455 h 1605131"/>
              <a:gd name="connsiteX48" fmla="*/ 215660 w 907006"/>
              <a:gd name="connsiteY48" fmla="*/ 1597599 h 1605131"/>
              <a:gd name="connsiteX49" fmla="*/ 207034 w 907006"/>
              <a:gd name="connsiteY49" fmla="*/ 1416444 h 1605131"/>
              <a:gd name="connsiteX50" fmla="*/ 232913 w 907006"/>
              <a:gd name="connsiteY50" fmla="*/ 1330180 h 1605131"/>
              <a:gd name="connsiteX51" fmla="*/ 250166 w 907006"/>
              <a:gd name="connsiteY51" fmla="*/ 1407817 h 1605131"/>
              <a:gd name="connsiteX52" fmla="*/ 224286 w 907006"/>
              <a:gd name="connsiteY52" fmla="*/ 1347432 h 1605131"/>
              <a:gd name="connsiteX53" fmla="*/ 241539 w 907006"/>
              <a:gd name="connsiteY53" fmla="*/ 1235289 h 1605131"/>
              <a:gd name="connsiteX54" fmla="*/ 258792 w 907006"/>
              <a:gd name="connsiteY54" fmla="*/ 1166278 h 1605131"/>
              <a:gd name="connsiteX55" fmla="*/ 250166 w 907006"/>
              <a:gd name="connsiteY55" fmla="*/ 1028255 h 1605131"/>
              <a:gd name="connsiteX56" fmla="*/ 120770 w 907006"/>
              <a:gd name="connsiteY56" fmla="*/ 1140399 h 1605131"/>
              <a:gd name="connsiteX57" fmla="*/ 17253 w 907006"/>
              <a:gd name="connsiteY57" fmla="*/ 1209410 h 1605131"/>
              <a:gd name="connsiteX58" fmla="*/ 0 w 907006"/>
              <a:gd name="connsiteY58" fmla="*/ 1235289 h 1605131"/>
              <a:gd name="connsiteX59" fmla="*/ 51758 w 907006"/>
              <a:gd name="connsiteY59" fmla="*/ 1252542 h 1605131"/>
              <a:gd name="connsiteX60" fmla="*/ 189781 w 907006"/>
              <a:gd name="connsiteY60" fmla="*/ 1261168 h 1605131"/>
              <a:gd name="connsiteX61" fmla="*/ 258792 w 907006"/>
              <a:gd name="connsiteY61" fmla="*/ 1269795 h 1605131"/>
              <a:gd name="connsiteX62" fmla="*/ 284671 w 907006"/>
              <a:gd name="connsiteY62" fmla="*/ 1278421 h 1605131"/>
              <a:gd name="connsiteX63" fmla="*/ 353683 w 907006"/>
              <a:gd name="connsiteY63" fmla="*/ 1304300 h 1605131"/>
              <a:gd name="connsiteX64" fmla="*/ 396815 w 907006"/>
              <a:gd name="connsiteY64" fmla="*/ 1312927 h 1605131"/>
              <a:gd name="connsiteX65" fmla="*/ 457200 w 907006"/>
              <a:gd name="connsiteY65" fmla="*/ 1330180 h 1605131"/>
              <a:gd name="connsiteX66" fmla="*/ 491705 w 907006"/>
              <a:gd name="connsiteY66" fmla="*/ 1364685 h 1605131"/>
              <a:gd name="connsiteX67" fmla="*/ 552090 w 907006"/>
              <a:gd name="connsiteY67" fmla="*/ 1390565 h 1605131"/>
              <a:gd name="connsiteX68" fmla="*/ 595222 w 907006"/>
              <a:gd name="connsiteY68" fmla="*/ 1407817 h 1605131"/>
              <a:gd name="connsiteX69" fmla="*/ 690113 w 907006"/>
              <a:gd name="connsiteY69" fmla="*/ 1450949 h 1605131"/>
              <a:gd name="connsiteX70" fmla="*/ 810883 w 907006"/>
              <a:gd name="connsiteY70" fmla="*/ 1433697 h 1605131"/>
              <a:gd name="connsiteX71" fmla="*/ 819509 w 907006"/>
              <a:gd name="connsiteY71" fmla="*/ 1390565 h 1605131"/>
              <a:gd name="connsiteX72" fmla="*/ 810883 w 907006"/>
              <a:gd name="connsiteY72" fmla="*/ 1287048 h 1605131"/>
              <a:gd name="connsiteX73" fmla="*/ 759124 w 907006"/>
              <a:gd name="connsiteY73" fmla="*/ 1166278 h 1605131"/>
              <a:gd name="connsiteX74" fmla="*/ 750498 w 907006"/>
              <a:gd name="connsiteY74" fmla="*/ 1140399 h 1605131"/>
              <a:gd name="connsiteX75" fmla="*/ 698739 w 907006"/>
              <a:gd name="connsiteY75" fmla="*/ 1097266 h 1605131"/>
              <a:gd name="connsiteX76" fmla="*/ 664234 w 907006"/>
              <a:gd name="connsiteY76" fmla="*/ 1071387 h 1605131"/>
              <a:gd name="connsiteX77" fmla="*/ 638354 w 907006"/>
              <a:gd name="connsiteY77" fmla="*/ 1157651 h 1605131"/>
              <a:gd name="connsiteX78" fmla="*/ 612475 w 907006"/>
              <a:gd name="connsiteY78" fmla="*/ 1269795 h 1605131"/>
              <a:gd name="connsiteX79" fmla="*/ 603849 w 907006"/>
              <a:gd name="connsiteY79" fmla="*/ 1330180 h 1605131"/>
              <a:gd name="connsiteX80" fmla="*/ 586596 w 907006"/>
              <a:gd name="connsiteY80" fmla="*/ 1364685 h 1605131"/>
              <a:gd name="connsiteX81" fmla="*/ 577970 w 907006"/>
              <a:gd name="connsiteY81" fmla="*/ 1416444 h 1605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907006" h="1605131">
                <a:moveTo>
                  <a:pt x="232913" y="1338806"/>
                </a:moveTo>
                <a:cubicBezTo>
                  <a:pt x="208176" y="1190393"/>
                  <a:pt x="208422" y="1225511"/>
                  <a:pt x="276045" y="959244"/>
                </a:cubicBezTo>
                <a:cubicBezTo>
                  <a:pt x="295103" y="884202"/>
                  <a:pt x="321274" y="809239"/>
                  <a:pt x="362309" y="743583"/>
                </a:cubicBezTo>
                <a:cubicBezTo>
                  <a:pt x="417047" y="656002"/>
                  <a:pt x="394755" y="699506"/>
                  <a:pt x="431320" y="614187"/>
                </a:cubicBezTo>
                <a:cubicBezTo>
                  <a:pt x="453021" y="483991"/>
                  <a:pt x="423506" y="617416"/>
                  <a:pt x="457200" y="536549"/>
                </a:cubicBezTo>
                <a:cubicBezTo>
                  <a:pt x="467692" y="511369"/>
                  <a:pt x="461778" y="475953"/>
                  <a:pt x="483079" y="458912"/>
                </a:cubicBezTo>
                <a:cubicBezTo>
                  <a:pt x="497456" y="447410"/>
                  <a:pt x="513192" y="437425"/>
                  <a:pt x="526211" y="424406"/>
                </a:cubicBezTo>
                <a:cubicBezTo>
                  <a:pt x="594398" y="356218"/>
                  <a:pt x="512235" y="420365"/>
                  <a:pt x="577970" y="364021"/>
                </a:cubicBezTo>
                <a:cubicBezTo>
                  <a:pt x="612928" y="334057"/>
                  <a:pt x="619712" y="334524"/>
                  <a:pt x="664234" y="312263"/>
                </a:cubicBezTo>
                <a:cubicBezTo>
                  <a:pt x="672860" y="300761"/>
                  <a:pt x="679947" y="287923"/>
                  <a:pt x="690113" y="277757"/>
                </a:cubicBezTo>
                <a:cubicBezTo>
                  <a:pt x="766746" y="201122"/>
                  <a:pt x="646586" y="355919"/>
                  <a:pt x="750498" y="217372"/>
                </a:cubicBezTo>
                <a:cubicBezTo>
                  <a:pt x="799701" y="151769"/>
                  <a:pt x="723578" y="244813"/>
                  <a:pt x="793630" y="139734"/>
                </a:cubicBezTo>
                <a:cubicBezTo>
                  <a:pt x="800397" y="129583"/>
                  <a:pt x="812189" y="123615"/>
                  <a:pt x="819509" y="113855"/>
                </a:cubicBezTo>
                <a:cubicBezTo>
                  <a:pt x="888005" y="22527"/>
                  <a:pt x="800306" y="115805"/>
                  <a:pt x="879894" y="36217"/>
                </a:cubicBezTo>
                <a:cubicBezTo>
                  <a:pt x="882769" y="24715"/>
                  <a:pt x="881407" y="-7773"/>
                  <a:pt x="888520" y="1712"/>
                </a:cubicBezTo>
                <a:cubicBezTo>
                  <a:pt x="924230" y="49327"/>
                  <a:pt x="897226" y="251114"/>
                  <a:pt x="897147" y="251878"/>
                </a:cubicBezTo>
                <a:cubicBezTo>
                  <a:pt x="883196" y="387406"/>
                  <a:pt x="906315" y="535457"/>
                  <a:pt x="845388" y="657319"/>
                </a:cubicBezTo>
                <a:cubicBezTo>
                  <a:pt x="828942" y="690214"/>
                  <a:pt x="823926" y="702453"/>
                  <a:pt x="802256" y="734957"/>
                </a:cubicBezTo>
                <a:cubicBezTo>
                  <a:pt x="748143" y="816126"/>
                  <a:pt x="806559" y="710175"/>
                  <a:pt x="733245" y="838474"/>
                </a:cubicBezTo>
                <a:cubicBezTo>
                  <a:pt x="717913" y="865306"/>
                  <a:pt x="681121" y="946392"/>
                  <a:pt x="672860" y="967870"/>
                </a:cubicBezTo>
                <a:cubicBezTo>
                  <a:pt x="665292" y="987546"/>
                  <a:pt x="658364" y="1037592"/>
                  <a:pt x="655607" y="1054134"/>
                </a:cubicBezTo>
                <a:cubicBezTo>
                  <a:pt x="654922" y="1064404"/>
                  <a:pt x="647257" y="1216928"/>
                  <a:pt x="638354" y="1252542"/>
                </a:cubicBezTo>
                <a:cubicBezTo>
                  <a:pt x="635235" y="1265018"/>
                  <a:pt x="626168" y="1275228"/>
                  <a:pt x="621102" y="1287048"/>
                </a:cubicBezTo>
                <a:cubicBezTo>
                  <a:pt x="600365" y="1335435"/>
                  <a:pt x="627916" y="1290216"/>
                  <a:pt x="595222" y="1347432"/>
                </a:cubicBezTo>
                <a:cubicBezTo>
                  <a:pt x="590078" y="1356434"/>
                  <a:pt x="585935" y="1366675"/>
                  <a:pt x="577970" y="1373312"/>
                </a:cubicBezTo>
                <a:cubicBezTo>
                  <a:pt x="568091" y="1381545"/>
                  <a:pt x="554966" y="1384814"/>
                  <a:pt x="543464" y="1390565"/>
                </a:cubicBezTo>
                <a:cubicBezTo>
                  <a:pt x="494581" y="1384814"/>
                  <a:pt x="445540" y="1380273"/>
                  <a:pt x="396815" y="1373312"/>
                </a:cubicBezTo>
                <a:cubicBezTo>
                  <a:pt x="371511" y="1369697"/>
                  <a:pt x="332379" y="1353980"/>
                  <a:pt x="310551" y="1347432"/>
                </a:cubicBezTo>
                <a:cubicBezTo>
                  <a:pt x="299195" y="1344025"/>
                  <a:pt x="287547" y="1341681"/>
                  <a:pt x="276045" y="1338806"/>
                </a:cubicBezTo>
                <a:cubicBezTo>
                  <a:pt x="264543" y="1330180"/>
                  <a:pt x="255487" y="1316414"/>
                  <a:pt x="241539" y="1312927"/>
                </a:cubicBezTo>
                <a:cubicBezTo>
                  <a:pt x="167146" y="1294328"/>
                  <a:pt x="222645" y="1415222"/>
                  <a:pt x="224286" y="1425070"/>
                </a:cubicBezTo>
                <a:cubicBezTo>
                  <a:pt x="247290" y="1390564"/>
                  <a:pt x="267391" y="1353936"/>
                  <a:pt x="293298" y="1321553"/>
                </a:cubicBezTo>
                <a:cubicBezTo>
                  <a:pt x="302279" y="1310326"/>
                  <a:pt x="327047" y="1281317"/>
                  <a:pt x="327803" y="1295674"/>
                </a:cubicBezTo>
                <a:cubicBezTo>
                  <a:pt x="331158" y="1359432"/>
                  <a:pt x="313147" y="1422603"/>
                  <a:pt x="301924" y="1485455"/>
                </a:cubicBezTo>
                <a:cubicBezTo>
                  <a:pt x="298727" y="1503358"/>
                  <a:pt x="284671" y="1555400"/>
                  <a:pt x="284671" y="1537214"/>
                </a:cubicBezTo>
                <a:cubicBezTo>
                  <a:pt x="284671" y="1431548"/>
                  <a:pt x="314443" y="1440707"/>
                  <a:pt x="396815" y="1373312"/>
                </a:cubicBezTo>
                <a:cubicBezTo>
                  <a:pt x="414119" y="1598279"/>
                  <a:pt x="374500" y="1454372"/>
                  <a:pt x="457200" y="1433697"/>
                </a:cubicBezTo>
                <a:cubicBezTo>
                  <a:pt x="485649" y="1426585"/>
                  <a:pt x="514709" y="1445198"/>
                  <a:pt x="543464" y="1450949"/>
                </a:cubicBezTo>
                <a:cubicBezTo>
                  <a:pt x="563592" y="1427945"/>
                  <a:pt x="586894" y="1356505"/>
                  <a:pt x="603849" y="1381938"/>
                </a:cubicBezTo>
                <a:cubicBezTo>
                  <a:pt x="638414" y="1433786"/>
                  <a:pt x="599461" y="1517988"/>
                  <a:pt x="577970" y="1571719"/>
                </a:cubicBezTo>
                <a:cubicBezTo>
                  <a:pt x="572219" y="1540089"/>
                  <a:pt x="569322" y="1507805"/>
                  <a:pt x="560717" y="1476829"/>
                </a:cubicBezTo>
                <a:cubicBezTo>
                  <a:pt x="554856" y="1455729"/>
                  <a:pt x="556627" y="1414265"/>
                  <a:pt x="534837" y="1416444"/>
                </a:cubicBezTo>
                <a:cubicBezTo>
                  <a:pt x="509952" y="1418933"/>
                  <a:pt x="343827" y="1520698"/>
                  <a:pt x="301924" y="1545840"/>
                </a:cubicBezTo>
                <a:cubicBezTo>
                  <a:pt x="281796" y="1496957"/>
                  <a:pt x="263415" y="1447317"/>
                  <a:pt x="241539" y="1399191"/>
                </a:cubicBezTo>
                <a:cubicBezTo>
                  <a:pt x="234601" y="1383927"/>
                  <a:pt x="225912" y="1342792"/>
                  <a:pt x="215660" y="1356059"/>
                </a:cubicBezTo>
                <a:cubicBezTo>
                  <a:pt x="162186" y="1425260"/>
                  <a:pt x="61254" y="1669699"/>
                  <a:pt x="94890" y="1588972"/>
                </a:cubicBezTo>
                <a:cubicBezTo>
                  <a:pt x="187603" y="1366461"/>
                  <a:pt x="117046" y="1420403"/>
                  <a:pt x="224286" y="1356059"/>
                </a:cubicBezTo>
                <a:cubicBezTo>
                  <a:pt x="227162" y="1399191"/>
                  <a:pt x="234456" y="1442255"/>
                  <a:pt x="232913" y="1485455"/>
                </a:cubicBezTo>
                <a:cubicBezTo>
                  <a:pt x="231563" y="1523252"/>
                  <a:pt x="228940" y="1633012"/>
                  <a:pt x="215660" y="1597599"/>
                </a:cubicBezTo>
                <a:cubicBezTo>
                  <a:pt x="194433" y="1540995"/>
                  <a:pt x="209909" y="1476829"/>
                  <a:pt x="207034" y="1416444"/>
                </a:cubicBezTo>
                <a:cubicBezTo>
                  <a:pt x="215660" y="1387689"/>
                  <a:pt x="203475" y="1336068"/>
                  <a:pt x="232913" y="1330180"/>
                </a:cubicBezTo>
                <a:cubicBezTo>
                  <a:pt x="258908" y="1324981"/>
                  <a:pt x="262023" y="1384106"/>
                  <a:pt x="250166" y="1407817"/>
                </a:cubicBezTo>
                <a:cubicBezTo>
                  <a:pt x="240372" y="1427404"/>
                  <a:pt x="232913" y="1367560"/>
                  <a:pt x="224286" y="1347432"/>
                </a:cubicBezTo>
                <a:cubicBezTo>
                  <a:pt x="230037" y="1310051"/>
                  <a:pt x="234462" y="1272442"/>
                  <a:pt x="241539" y="1235289"/>
                </a:cubicBezTo>
                <a:cubicBezTo>
                  <a:pt x="245976" y="1211996"/>
                  <a:pt x="257805" y="1189969"/>
                  <a:pt x="258792" y="1166278"/>
                </a:cubicBezTo>
                <a:cubicBezTo>
                  <a:pt x="260711" y="1120221"/>
                  <a:pt x="253041" y="1074263"/>
                  <a:pt x="250166" y="1028255"/>
                </a:cubicBezTo>
                <a:cubicBezTo>
                  <a:pt x="213986" y="1064435"/>
                  <a:pt x="159849" y="1120860"/>
                  <a:pt x="120770" y="1140399"/>
                </a:cubicBezTo>
                <a:cubicBezTo>
                  <a:pt x="73842" y="1163862"/>
                  <a:pt x="66818" y="1164801"/>
                  <a:pt x="17253" y="1209410"/>
                </a:cubicBezTo>
                <a:cubicBezTo>
                  <a:pt x="9547" y="1216346"/>
                  <a:pt x="5751" y="1226663"/>
                  <a:pt x="0" y="1235289"/>
                </a:cubicBezTo>
                <a:cubicBezTo>
                  <a:pt x="17253" y="1241040"/>
                  <a:pt x="33739" y="1250085"/>
                  <a:pt x="51758" y="1252542"/>
                </a:cubicBezTo>
                <a:cubicBezTo>
                  <a:pt x="97433" y="1258770"/>
                  <a:pt x="143843" y="1257340"/>
                  <a:pt x="189781" y="1261168"/>
                </a:cubicBezTo>
                <a:cubicBezTo>
                  <a:pt x="212884" y="1263093"/>
                  <a:pt x="235788" y="1266919"/>
                  <a:pt x="258792" y="1269795"/>
                </a:cubicBezTo>
                <a:cubicBezTo>
                  <a:pt x="267418" y="1272670"/>
                  <a:pt x="276126" y="1275314"/>
                  <a:pt x="284671" y="1278421"/>
                </a:cubicBezTo>
                <a:cubicBezTo>
                  <a:pt x="307760" y="1286817"/>
                  <a:pt x="330201" y="1297075"/>
                  <a:pt x="353683" y="1304300"/>
                </a:cubicBezTo>
                <a:cubicBezTo>
                  <a:pt x="367697" y="1308612"/>
                  <a:pt x="382591" y="1309371"/>
                  <a:pt x="396815" y="1312927"/>
                </a:cubicBezTo>
                <a:cubicBezTo>
                  <a:pt x="417124" y="1318004"/>
                  <a:pt x="437072" y="1324429"/>
                  <a:pt x="457200" y="1330180"/>
                </a:cubicBezTo>
                <a:cubicBezTo>
                  <a:pt x="468702" y="1341682"/>
                  <a:pt x="478692" y="1354926"/>
                  <a:pt x="491705" y="1364685"/>
                </a:cubicBezTo>
                <a:cubicBezTo>
                  <a:pt x="511898" y="1379830"/>
                  <a:pt x="529883" y="1382237"/>
                  <a:pt x="552090" y="1390565"/>
                </a:cubicBezTo>
                <a:cubicBezTo>
                  <a:pt x="566589" y="1396002"/>
                  <a:pt x="581372" y="1400892"/>
                  <a:pt x="595222" y="1407817"/>
                </a:cubicBezTo>
                <a:cubicBezTo>
                  <a:pt x="686097" y="1453254"/>
                  <a:pt x="622788" y="1434119"/>
                  <a:pt x="690113" y="1450949"/>
                </a:cubicBezTo>
                <a:cubicBezTo>
                  <a:pt x="730370" y="1445198"/>
                  <a:pt x="774033" y="1450894"/>
                  <a:pt x="810883" y="1433697"/>
                </a:cubicBezTo>
                <a:cubicBezTo>
                  <a:pt x="824170" y="1427497"/>
                  <a:pt x="819509" y="1405227"/>
                  <a:pt x="819509" y="1390565"/>
                </a:cubicBezTo>
                <a:cubicBezTo>
                  <a:pt x="819509" y="1355940"/>
                  <a:pt x="816575" y="1321202"/>
                  <a:pt x="810883" y="1287048"/>
                </a:cubicBezTo>
                <a:cubicBezTo>
                  <a:pt x="803952" y="1245459"/>
                  <a:pt x="775665" y="1202667"/>
                  <a:pt x="759124" y="1166278"/>
                </a:cubicBezTo>
                <a:cubicBezTo>
                  <a:pt x="755361" y="1158000"/>
                  <a:pt x="755542" y="1147965"/>
                  <a:pt x="750498" y="1140399"/>
                </a:cubicBezTo>
                <a:cubicBezTo>
                  <a:pt x="735851" y="1118427"/>
                  <a:pt x="718994" y="1111734"/>
                  <a:pt x="698739" y="1097266"/>
                </a:cubicBezTo>
                <a:cubicBezTo>
                  <a:pt x="687040" y="1088909"/>
                  <a:pt x="675736" y="1080013"/>
                  <a:pt x="664234" y="1071387"/>
                </a:cubicBezTo>
                <a:cubicBezTo>
                  <a:pt x="656568" y="1094386"/>
                  <a:pt x="642699" y="1131583"/>
                  <a:pt x="638354" y="1157651"/>
                </a:cubicBezTo>
                <a:cubicBezTo>
                  <a:pt x="621779" y="1257099"/>
                  <a:pt x="642365" y="1195072"/>
                  <a:pt x="612475" y="1269795"/>
                </a:cubicBezTo>
                <a:cubicBezTo>
                  <a:pt x="609600" y="1289923"/>
                  <a:pt x="609199" y="1310564"/>
                  <a:pt x="603849" y="1330180"/>
                </a:cubicBezTo>
                <a:cubicBezTo>
                  <a:pt x="600465" y="1342586"/>
                  <a:pt x="590291" y="1352368"/>
                  <a:pt x="586596" y="1364685"/>
                </a:cubicBezTo>
                <a:cubicBezTo>
                  <a:pt x="581570" y="1381438"/>
                  <a:pt x="577970" y="1416444"/>
                  <a:pt x="577970" y="141644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21424AD7-F560-45C4-8F21-A4AA24397D7D}"/>
              </a:ext>
            </a:extLst>
          </p:cNvPr>
          <p:cNvSpPr txBox="1"/>
          <p:nvPr/>
        </p:nvSpPr>
        <p:spPr>
          <a:xfrm>
            <a:off x="2188060" y="1343053"/>
            <a:ext cx="79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hu-HU" dirty="0"/>
              <a:t>Part 1: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3B364762-7387-45E3-B8DF-7EBA3EEB9F4A}"/>
              </a:ext>
            </a:extLst>
          </p:cNvPr>
          <p:cNvSpPr txBox="1"/>
          <p:nvPr/>
        </p:nvSpPr>
        <p:spPr>
          <a:xfrm>
            <a:off x="2986548" y="1343053"/>
            <a:ext cx="3350597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hu-HU" dirty="0">
                <a:latin typeface="Consolas" panose="020B0609020204030204" pitchFamily="49" charset="0"/>
              </a:rPr>
              <a:t>1885</a:t>
            </a:r>
          </a:p>
          <a:p>
            <a:pPr>
              <a:spcBef>
                <a:spcPts val="600"/>
              </a:spcBef>
            </a:pPr>
            <a:r>
              <a:rPr lang="hu-HU" dirty="0" err="1">
                <a:latin typeface="Consolas" panose="020B0609020204030204" pitchFamily="49" charset="0"/>
              </a:rPr>
              <a:t>fllssz,kgbzf,zcdcdf,pzmg</a:t>
            </a:r>
            <a:r>
              <a:rPr lang="hu-HU" dirty="0">
                <a:latin typeface="Consolas" panose="020B0609020204030204" pitchFamily="49" charset="0"/>
              </a:rPr>
              <a:t>,</a:t>
            </a:r>
            <a:br>
              <a:rPr lang="hu-HU" dirty="0">
                <a:latin typeface="Consolas" panose="020B0609020204030204" pitchFamily="49" charset="0"/>
              </a:rPr>
            </a:br>
            <a:r>
              <a:rPr lang="hu-HU" dirty="0" err="1">
                <a:latin typeface="Consolas" panose="020B0609020204030204" pitchFamily="49" charset="0"/>
              </a:rPr>
              <a:t>kpsdtv,fvvrc,dqbjj,qpxhfp</a:t>
            </a:r>
            <a:endParaRPr lang="hu-HU" dirty="0">
              <a:latin typeface="Consolas" panose="020B0609020204030204" pitchFamily="49" charset="0"/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57CA-B369-4368-BFB7-2730F43791BF}"/>
              </a:ext>
            </a:extLst>
          </p:cNvPr>
          <p:cNvSpPr txBox="1"/>
          <p:nvPr/>
        </p:nvSpPr>
        <p:spPr>
          <a:xfrm>
            <a:off x="2188060" y="1704193"/>
            <a:ext cx="79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hu-HU" dirty="0"/>
              <a:t>Part 2:</a:t>
            </a:r>
          </a:p>
        </p:txBody>
      </p:sp>
      <p:sp>
        <p:nvSpPr>
          <p:cNvPr id="15" name="Szabadkézi sokszög: alakzat 14">
            <a:extLst>
              <a:ext uri="{FF2B5EF4-FFF2-40B4-BE49-F238E27FC236}">
                <a16:creationId xmlns:a16="http://schemas.microsoft.com/office/drawing/2014/main" id="{F60B1EBB-D721-48DB-8683-A100C3BF84CF}"/>
              </a:ext>
            </a:extLst>
          </p:cNvPr>
          <p:cNvSpPr/>
          <p:nvPr/>
        </p:nvSpPr>
        <p:spPr>
          <a:xfrm>
            <a:off x="2138179" y="1246093"/>
            <a:ext cx="5884387" cy="491706"/>
          </a:xfrm>
          <a:custGeom>
            <a:avLst/>
            <a:gdLst>
              <a:gd name="connsiteX0" fmla="*/ 51758 w 6024103"/>
              <a:gd name="connsiteY0" fmla="*/ 379562 h 491706"/>
              <a:gd name="connsiteX1" fmla="*/ 103517 w 6024103"/>
              <a:gd name="connsiteY1" fmla="*/ 120770 h 491706"/>
              <a:gd name="connsiteX2" fmla="*/ 112143 w 6024103"/>
              <a:gd name="connsiteY2" fmla="*/ 77638 h 491706"/>
              <a:gd name="connsiteX3" fmla="*/ 129396 w 6024103"/>
              <a:gd name="connsiteY3" fmla="*/ 0 h 491706"/>
              <a:gd name="connsiteX4" fmla="*/ 276045 w 6024103"/>
              <a:gd name="connsiteY4" fmla="*/ 43132 h 491706"/>
              <a:gd name="connsiteX5" fmla="*/ 1086928 w 6024103"/>
              <a:gd name="connsiteY5" fmla="*/ 86264 h 491706"/>
              <a:gd name="connsiteX6" fmla="*/ 1354347 w 6024103"/>
              <a:gd name="connsiteY6" fmla="*/ 138023 h 491706"/>
              <a:gd name="connsiteX7" fmla="*/ 1483743 w 6024103"/>
              <a:gd name="connsiteY7" fmla="*/ 146649 h 491706"/>
              <a:gd name="connsiteX8" fmla="*/ 2070340 w 6024103"/>
              <a:gd name="connsiteY8" fmla="*/ 138023 h 491706"/>
              <a:gd name="connsiteX9" fmla="*/ 2605177 w 6024103"/>
              <a:gd name="connsiteY9" fmla="*/ 146649 h 491706"/>
              <a:gd name="connsiteX10" fmla="*/ 3234906 w 6024103"/>
              <a:gd name="connsiteY10" fmla="*/ 163902 h 491706"/>
              <a:gd name="connsiteX11" fmla="*/ 4873924 w 6024103"/>
              <a:gd name="connsiteY11" fmla="*/ 146649 h 491706"/>
              <a:gd name="connsiteX12" fmla="*/ 5098211 w 6024103"/>
              <a:gd name="connsiteY12" fmla="*/ 120770 h 491706"/>
              <a:gd name="connsiteX13" fmla="*/ 5495026 w 6024103"/>
              <a:gd name="connsiteY13" fmla="*/ 129396 h 491706"/>
              <a:gd name="connsiteX14" fmla="*/ 5788324 w 6024103"/>
              <a:gd name="connsiteY14" fmla="*/ 120770 h 491706"/>
              <a:gd name="connsiteX15" fmla="*/ 5831457 w 6024103"/>
              <a:gd name="connsiteY15" fmla="*/ 112144 h 491706"/>
              <a:gd name="connsiteX16" fmla="*/ 5952226 w 6024103"/>
              <a:gd name="connsiteY16" fmla="*/ 103517 h 491706"/>
              <a:gd name="connsiteX17" fmla="*/ 6021238 w 6024103"/>
              <a:gd name="connsiteY17" fmla="*/ 146649 h 491706"/>
              <a:gd name="connsiteX18" fmla="*/ 6003985 w 6024103"/>
              <a:gd name="connsiteY18" fmla="*/ 232913 h 491706"/>
              <a:gd name="connsiteX19" fmla="*/ 5995358 w 6024103"/>
              <a:gd name="connsiteY19" fmla="*/ 301925 h 491706"/>
              <a:gd name="connsiteX20" fmla="*/ 5926347 w 6024103"/>
              <a:gd name="connsiteY20" fmla="*/ 388189 h 491706"/>
              <a:gd name="connsiteX21" fmla="*/ 5900468 w 6024103"/>
              <a:gd name="connsiteY21" fmla="*/ 405442 h 491706"/>
              <a:gd name="connsiteX22" fmla="*/ 5883215 w 6024103"/>
              <a:gd name="connsiteY22" fmla="*/ 439947 h 491706"/>
              <a:gd name="connsiteX23" fmla="*/ 5796951 w 6024103"/>
              <a:gd name="connsiteY23" fmla="*/ 448574 h 491706"/>
              <a:gd name="connsiteX24" fmla="*/ 5581291 w 6024103"/>
              <a:gd name="connsiteY24" fmla="*/ 465827 h 491706"/>
              <a:gd name="connsiteX25" fmla="*/ 5020574 w 6024103"/>
              <a:gd name="connsiteY25" fmla="*/ 439947 h 491706"/>
              <a:gd name="connsiteX26" fmla="*/ 4537494 w 6024103"/>
              <a:gd name="connsiteY26" fmla="*/ 396815 h 491706"/>
              <a:gd name="connsiteX27" fmla="*/ 2932981 w 6024103"/>
              <a:gd name="connsiteY27" fmla="*/ 414068 h 491706"/>
              <a:gd name="connsiteX28" fmla="*/ 1690777 w 6024103"/>
              <a:gd name="connsiteY28" fmla="*/ 439947 h 491706"/>
              <a:gd name="connsiteX29" fmla="*/ 1475117 w 6024103"/>
              <a:gd name="connsiteY29" fmla="*/ 457200 h 491706"/>
              <a:gd name="connsiteX30" fmla="*/ 1285336 w 6024103"/>
              <a:gd name="connsiteY30" fmla="*/ 465827 h 491706"/>
              <a:gd name="connsiteX31" fmla="*/ 1095555 w 6024103"/>
              <a:gd name="connsiteY31" fmla="*/ 483079 h 491706"/>
              <a:gd name="connsiteX32" fmla="*/ 966158 w 6024103"/>
              <a:gd name="connsiteY32" fmla="*/ 491706 h 491706"/>
              <a:gd name="connsiteX33" fmla="*/ 439947 w 6024103"/>
              <a:gd name="connsiteY33" fmla="*/ 474453 h 491706"/>
              <a:gd name="connsiteX34" fmla="*/ 198407 w 6024103"/>
              <a:gd name="connsiteY34" fmla="*/ 431321 h 491706"/>
              <a:gd name="connsiteX35" fmla="*/ 146649 w 6024103"/>
              <a:gd name="connsiteY35" fmla="*/ 422694 h 491706"/>
              <a:gd name="connsiteX36" fmla="*/ 34506 w 6024103"/>
              <a:gd name="connsiteY36" fmla="*/ 388189 h 491706"/>
              <a:gd name="connsiteX37" fmla="*/ 0 w 6024103"/>
              <a:gd name="connsiteY37" fmla="*/ 388189 h 491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024103" h="491706">
                <a:moveTo>
                  <a:pt x="51758" y="379562"/>
                </a:moveTo>
                <a:lnTo>
                  <a:pt x="103517" y="120770"/>
                </a:lnTo>
                <a:cubicBezTo>
                  <a:pt x="106392" y="106393"/>
                  <a:pt x="108587" y="91862"/>
                  <a:pt x="112143" y="77638"/>
                </a:cubicBezTo>
                <a:cubicBezTo>
                  <a:pt x="124326" y="28908"/>
                  <a:pt x="118445" y="54758"/>
                  <a:pt x="129396" y="0"/>
                </a:cubicBezTo>
                <a:cubicBezTo>
                  <a:pt x="178279" y="14377"/>
                  <a:pt x="226526" y="31127"/>
                  <a:pt x="276045" y="43132"/>
                </a:cubicBezTo>
                <a:cubicBezTo>
                  <a:pt x="543744" y="108028"/>
                  <a:pt x="802686" y="78976"/>
                  <a:pt x="1086928" y="86264"/>
                </a:cubicBezTo>
                <a:cubicBezTo>
                  <a:pt x="1176068" y="103517"/>
                  <a:pt x="1264586" y="124364"/>
                  <a:pt x="1354347" y="138023"/>
                </a:cubicBezTo>
                <a:cubicBezTo>
                  <a:pt x="1397083" y="144526"/>
                  <a:pt x="1440515" y="146649"/>
                  <a:pt x="1483743" y="146649"/>
                </a:cubicBezTo>
                <a:cubicBezTo>
                  <a:pt x="1679296" y="146649"/>
                  <a:pt x="1874808" y="140898"/>
                  <a:pt x="2070340" y="138023"/>
                </a:cubicBezTo>
                <a:cubicBezTo>
                  <a:pt x="2365084" y="120684"/>
                  <a:pt x="2118355" y="130146"/>
                  <a:pt x="2605177" y="146649"/>
                </a:cubicBezTo>
                <a:lnTo>
                  <a:pt x="3234906" y="163902"/>
                </a:lnTo>
                <a:lnTo>
                  <a:pt x="4873924" y="146649"/>
                </a:lnTo>
                <a:cubicBezTo>
                  <a:pt x="4949162" y="144907"/>
                  <a:pt x="5022982" y="122860"/>
                  <a:pt x="5098211" y="120770"/>
                </a:cubicBezTo>
                <a:lnTo>
                  <a:pt x="5495026" y="129396"/>
                </a:lnTo>
                <a:cubicBezTo>
                  <a:pt x="5592792" y="126521"/>
                  <a:pt x="5690644" y="125779"/>
                  <a:pt x="5788324" y="120770"/>
                </a:cubicBezTo>
                <a:cubicBezTo>
                  <a:pt x="5802967" y="120019"/>
                  <a:pt x="5816875" y="113679"/>
                  <a:pt x="5831457" y="112144"/>
                </a:cubicBezTo>
                <a:cubicBezTo>
                  <a:pt x="5871594" y="107919"/>
                  <a:pt x="5911970" y="106393"/>
                  <a:pt x="5952226" y="103517"/>
                </a:cubicBezTo>
                <a:cubicBezTo>
                  <a:pt x="5975230" y="117894"/>
                  <a:pt x="6011163" y="121462"/>
                  <a:pt x="6021238" y="146649"/>
                </a:cubicBezTo>
                <a:cubicBezTo>
                  <a:pt x="6032129" y="173876"/>
                  <a:pt x="6008806" y="203988"/>
                  <a:pt x="6003985" y="232913"/>
                </a:cubicBezTo>
                <a:cubicBezTo>
                  <a:pt x="6000174" y="255781"/>
                  <a:pt x="6003155" y="280093"/>
                  <a:pt x="5995358" y="301925"/>
                </a:cubicBezTo>
                <a:cubicBezTo>
                  <a:pt x="5985564" y="329350"/>
                  <a:pt x="5949052" y="368728"/>
                  <a:pt x="5926347" y="388189"/>
                </a:cubicBezTo>
                <a:cubicBezTo>
                  <a:pt x="5918475" y="394936"/>
                  <a:pt x="5909094" y="399691"/>
                  <a:pt x="5900468" y="405442"/>
                </a:cubicBezTo>
                <a:cubicBezTo>
                  <a:pt x="5894717" y="416944"/>
                  <a:pt x="5895085" y="435001"/>
                  <a:pt x="5883215" y="439947"/>
                </a:cubicBezTo>
                <a:cubicBezTo>
                  <a:pt x="5856540" y="451062"/>
                  <a:pt x="5825744" y="446106"/>
                  <a:pt x="5796951" y="448574"/>
                </a:cubicBezTo>
                <a:lnTo>
                  <a:pt x="5581291" y="465827"/>
                </a:lnTo>
                <a:lnTo>
                  <a:pt x="5020574" y="439947"/>
                </a:lnTo>
                <a:cubicBezTo>
                  <a:pt x="4859259" y="429281"/>
                  <a:pt x="4699109" y="400932"/>
                  <a:pt x="4537494" y="396815"/>
                </a:cubicBezTo>
                <a:cubicBezTo>
                  <a:pt x="4481697" y="395393"/>
                  <a:pt x="3064638" y="412519"/>
                  <a:pt x="2932981" y="414068"/>
                </a:cubicBezTo>
                <a:cubicBezTo>
                  <a:pt x="2134315" y="456103"/>
                  <a:pt x="3178334" y="405881"/>
                  <a:pt x="1690777" y="439947"/>
                </a:cubicBezTo>
                <a:cubicBezTo>
                  <a:pt x="1618680" y="441598"/>
                  <a:pt x="1547087" y="452606"/>
                  <a:pt x="1475117" y="457200"/>
                </a:cubicBezTo>
                <a:cubicBezTo>
                  <a:pt x="1411920" y="461234"/>
                  <a:pt x="1348515" y="461519"/>
                  <a:pt x="1285336" y="465827"/>
                </a:cubicBezTo>
                <a:cubicBezTo>
                  <a:pt x="1221962" y="470148"/>
                  <a:pt x="1158868" y="477946"/>
                  <a:pt x="1095555" y="483079"/>
                </a:cubicBezTo>
                <a:cubicBezTo>
                  <a:pt x="1052468" y="486572"/>
                  <a:pt x="1009290" y="488830"/>
                  <a:pt x="966158" y="491706"/>
                </a:cubicBezTo>
                <a:cubicBezTo>
                  <a:pt x="790754" y="485955"/>
                  <a:pt x="615196" y="483800"/>
                  <a:pt x="439947" y="474453"/>
                </a:cubicBezTo>
                <a:cubicBezTo>
                  <a:pt x="361575" y="470273"/>
                  <a:pt x="274752" y="446590"/>
                  <a:pt x="198407" y="431321"/>
                </a:cubicBezTo>
                <a:cubicBezTo>
                  <a:pt x="181256" y="427891"/>
                  <a:pt x="163902" y="425570"/>
                  <a:pt x="146649" y="422694"/>
                </a:cubicBezTo>
                <a:cubicBezTo>
                  <a:pt x="101849" y="405894"/>
                  <a:pt x="79087" y="393142"/>
                  <a:pt x="34506" y="388189"/>
                </a:cubicBezTo>
                <a:cubicBezTo>
                  <a:pt x="23074" y="386919"/>
                  <a:pt x="11502" y="388189"/>
                  <a:pt x="0" y="38818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Szabadkézi sokszög: alakzat 16">
            <a:extLst>
              <a:ext uri="{FF2B5EF4-FFF2-40B4-BE49-F238E27FC236}">
                <a16:creationId xmlns:a16="http://schemas.microsoft.com/office/drawing/2014/main" id="{4A83715E-2480-4D05-B185-E426F989B104}"/>
              </a:ext>
            </a:extLst>
          </p:cNvPr>
          <p:cNvSpPr/>
          <p:nvPr/>
        </p:nvSpPr>
        <p:spPr>
          <a:xfrm>
            <a:off x="2130725" y="1682151"/>
            <a:ext cx="5995358" cy="793630"/>
          </a:xfrm>
          <a:custGeom>
            <a:avLst/>
            <a:gdLst>
              <a:gd name="connsiteX0" fmla="*/ 0 w 5903861"/>
              <a:gd name="connsiteY0" fmla="*/ 112143 h 793630"/>
              <a:gd name="connsiteX1" fmla="*/ 802256 w 5903861"/>
              <a:gd name="connsiteY1" fmla="*/ 60385 h 793630"/>
              <a:gd name="connsiteX2" fmla="*/ 1268083 w 5903861"/>
              <a:gd name="connsiteY2" fmla="*/ 34506 h 793630"/>
              <a:gd name="connsiteX3" fmla="*/ 1673524 w 5903861"/>
              <a:gd name="connsiteY3" fmla="*/ 51758 h 793630"/>
              <a:gd name="connsiteX4" fmla="*/ 2432649 w 5903861"/>
              <a:gd name="connsiteY4" fmla="*/ 43132 h 793630"/>
              <a:gd name="connsiteX5" fmla="*/ 2924354 w 5903861"/>
              <a:gd name="connsiteY5" fmla="*/ 60385 h 793630"/>
              <a:gd name="connsiteX6" fmla="*/ 3968150 w 5903861"/>
              <a:gd name="connsiteY6" fmla="*/ 34506 h 793630"/>
              <a:gd name="connsiteX7" fmla="*/ 4045788 w 5903861"/>
              <a:gd name="connsiteY7" fmla="*/ 25879 h 793630"/>
              <a:gd name="connsiteX8" fmla="*/ 4313207 w 5903861"/>
              <a:gd name="connsiteY8" fmla="*/ 0 h 793630"/>
              <a:gd name="connsiteX9" fmla="*/ 4572000 w 5903861"/>
              <a:gd name="connsiteY9" fmla="*/ 17253 h 793630"/>
              <a:gd name="connsiteX10" fmla="*/ 4666890 w 5903861"/>
              <a:gd name="connsiteY10" fmla="*/ 25879 h 793630"/>
              <a:gd name="connsiteX11" fmla="*/ 4848045 w 5903861"/>
              <a:gd name="connsiteY11" fmla="*/ 60385 h 793630"/>
              <a:gd name="connsiteX12" fmla="*/ 5184475 w 5903861"/>
              <a:gd name="connsiteY12" fmla="*/ 103517 h 793630"/>
              <a:gd name="connsiteX13" fmla="*/ 5891841 w 5903861"/>
              <a:gd name="connsiteY13" fmla="*/ 112143 h 793630"/>
              <a:gd name="connsiteX14" fmla="*/ 5883215 w 5903861"/>
              <a:gd name="connsiteY14" fmla="*/ 664234 h 793630"/>
              <a:gd name="connsiteX15" fmla="*/ 5771071 w 5903861"/>
              <a:gd name="connsiteY15" fmla="*/ 621102 h 793630"/>
              <a:gd name="connsiteX16" fmla="*/ 5538158 w 5903861"/>
              <a:gd name="connsiteY16" fmla="*/ 595223 h 793630"/>
              <a:gd name="connsiteX17" fmla="*/ 5184475 w 5903861"/>
              <a:gd name="connsiteY17" fmla="*/ 586596 h 793630"/>
              <a:gd name="connsiteX18" fmla="*/ 4106173 w 5903861"/>
              <a:gd name="connsiteY18" fmla="*/ 595223 h 793630"/>
              <a:gd name="connsiteX19" fmla="*/ 3683479 w 5903861"/>
              <a:gd name="connsiteY19" fmla="*/ 638355 h 793630"/>
              <a:gd name="connsiteX20" fmla="*/ 3364301 w 5903861"/>
              <a:gd name="connsiteY20" fmla="*/ 707366 h 793630"/>
              <a:gd name="connsiteX21" fmla="*/ 3140015 w 5903861"/>
              <a:gd name="connsiteY21" fmla="*/ 750498 h 793630"/>
              <a:gd name="connsiteX22" fmla="*/ 3019245 w 5903861"/>
              <a:gd name="connsiteY22" fmla="*/ 759125 h 793630"/>
              <a:gd name="connsiteX23" fmla="*/ 2294626 w 5903861"/>
              <a:gd name="connsiteY23" fmla="*/ 793630 h 793630"/>
              <a:gd name="connsiteX24" fmla="*/ 1751162 w 5903861"/>
              <a:gd name="connsiteY24" fmla="*/ 767751 h 793630"/>
              <a:gd name="connsiteX25" fmla="*/ 1509622 w 5903861"/>
              <a:gd name="connsiteY25" fmla="*/ 759125 h 793630"/>
              <a:gd name="connsiteX26" fmla="*/ 1311215 w 5903861"/>
              <a:gd name="connsiteY26" fmla="*/ 715992 h 793630"/>
              <a:gd name="connsiteX27" fmla="*/ 750498 w 5903861"/>
              <a:gd name="connsiteY27" fmla="*/ 646981 h 793630"/>
              <a:gd name="connsiteX28" fmla="*/ 483079 w 5903861"/>
              <a:gd name="connsiteY28" fmla="*/ 595223 h 793630"/>
              <a:gd name="connsiteX29" fmla="*/ 129396 w 5903861"/>
              <a:gd name="connsiteY29" fmla="*/ 560717 h 793630"/>
              <a:gd name="connsiteX30" fmla="*/ 138022 w 5903861"/>
              <a:gd name="connsiteY30" fmla="*/ 120770 h 79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903861" h="793630">
                <a:moveTo>
                  <a:pt x="0" y="112143"/>
                </a:moveTo>
                <a:lnTo>
                  <a:pt x="802256" y="60385"/>
                </a:lnTo>
                <a:cubicBezTo>
                  <a:pt x="957480" y="50882"/>
                  <a:pt x="1112576" y="36046"/>
                  <a:pt x="1268083" y="34506"/>
                </a:cubicBezTo>
                <a:cubicBezTo>
                  <a:pt x="1403346" y="33167"/>
                  <a:pt x="1538377" y="46007"/>
                  <a:pt x="1673524" y="51758"/>
                </a:cubicBezTo>
                <a:lnTo>
                  <a:pt x="2432649" y="43132"/>
                </a:lnTo>
                <a:cubicBezTo>
                  <a:pt x="2596648" y="44263"/>
                  <a:pt x="2924354" y="60385"/>
                  <a:pt x="2924354" y="60385"/>
                </a:cubicBezTo>
                <a:lnTo>
                  <a:pt x="3968150" y="34506"/>
                </a:lnTo>
                <a:cubicBezTo>
                  <a:pt x="3994176" y="33705"/>
                  <a:pt x="4019879" y="28470"/>
                  <a:pt x="4045788" y="25879"/>
                </a:cubicBezTo>
                <a:lnTo>
                  <a:pt x="4313207" y="0"/>
                </a:lnTo>
                <a:lnTo>
                  <a:pt x="4572000" y="17253"/>
                </a:lnTo>
                <a:cubicBezTo>
                  <a:pt x="4603676" y="19571"/>
                  <a:pt x="4635510" y="20976"/>
                  <a:pt x="4666890" y="25879"/>
                </a:cubicBezTo>
                <a:cubicBezTo>
                  <a:pt x="4727624" y="35369"/>
                  <a:pt x="4787495" y="49789"/>
                  <a:pt x="4848045" y="60385"/>
                </a:cubicBezTo>
                <a:cubicBezTo>
                  <a:pt x="4937478" y="76036"/>
                  <a:pt x="5094381" y="100867"/>
                  <a:pt x="5184475" y="103517"/>
                </a:cubicBezTo>
                <a:cubicBezTo>
                  <a:pt x="5420179" y="110449"/>
                  <a:pt x="5656052" y="109268"/>
                  <a:pt x="5891841" y="112143"/>
                </a:cubicBezTo>
                <a:cubicBezTo>
                  <a:pt x="5888966" y="296173"/>
                  <a:pt x="5925709" y="485154"/>
                  <a:pt x="5883215" y="664234"/>
                </a:cubicBezTo>
                <a:cubicBezTo>
                  <a:pt x="5873968" y="703203"/>
                  <a:pt x="5810344" y="628957"/>
                  <a:pt x="5771071" y="621102"/>
                </a:cubicBezTo>
                <a:cubicBezTo>
                  <a:pt x="5694472" y="605782"/>
                  <a:pt x="5616139" y="599810"/>
                  <a:pt x="5538158" y="595223"/>
                </a:cubicBezTo>
                <a:cubicBezTo>
                  <a:pt x="5420432" y="588298"/>
                  <a:pt x="5302369" y="589472"/>
                  <a:pt x="5184475" y="586596"/>
                </a:cubicBezTo>
                <a:lnTo>
                  <a:pt x="4106173" y="595223"/>
                </a:lnTo>
                <a:cubicBezTo>
                  <a:pt x="3964627" y="600104"/>
                  <a:pt x="3823518" y="617186"/>
                  <a:pt x="3683479" y="638355"/>
                </a:cubicBezTo>
                <a:cubicBezTo>
                  <a:pt x="3575851" y="654624"/>
                  <a:pt x="3470906" y="685368"/>
                  <a:pt x="3364301" y="707366"/>
                </a:cubicBezTo>
                <a:cubicBezTo>
                  <a:pt x="3289740" y="722752"/>
                  <a:pt x="3215305" y="739204"/>
                  <a:pt x="3140015" y="750498"/>
                </a:cubicBezTo>
                <a:cubicBezTo>
                  <a:pt x="3100102" y="756485"/>
                  <a:pt x="3059414" y="755206"/>
                  <a:pt x="3019245" y="759125"/>
                </a:cubicBezTo>
                <a:cubicBezTo>
                  <a:pt x="2556387" y="804282"/>
                  <a:pt x="3005079" y="781167"/>
                  <a:pt x="2294626" y="793630"/>
                </a:cubicBezTo>
                <a:lnTo>
                  <a:pt x="1751162" y="767751"/>
                </a:lnTo>
                <a:cubicBezTo>
                  <a:pt x="1670675" y="764213"/>
                  <a:pt x="1589635" y="768538"/>
                  <a:pt x="1509622" y="759125"/>
                </a:cubicBezTo>
                <a:cubicBezTo>
                  <a:pt x="1442405" y="751217"/>
                  <a:pt x="1377940" y="727323"/>
                  <a:pt x="1311215" y="715992"/>
                </a:cubicBezTo>
                <a:cubicBezTo>
                  <a:pt x="989284" y="661324"/>
                  <a:pt x="1095506" y="699255"/>
                  <a:pt x="750498" y="646981"/>
                </a:cubicBezTo>
                <a:cubicBezTo>
                  <a:pt x="660729" y="633380"/>
                  <a:pt x="573010" y="607713"/>
                  <a:pt x="483079" y="595223"/>
                </a:cubicBezTo>
                <a:cubicBezTo>
                  <a:pt x="365751" y="578927"/>
                  <a:pt x="129396" y="560717"/>
                  <a:pt x="129396" y="560717"/>
                </a:cubicBezTo>
                <a:cubicBezTo>
                  <a:pt x="138638" y="172536"/>
                  <a:pt x="138022" y="319212"/>
                  <a:pt x="138022" y="12077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3263B353-23E2-484F-BF47-4B59236BB351}"/>
              </a:ext>
            </a:extLst>
          </p:cNvPr>
          <p:cNvSpPr txBox="1"/>
          <p:nvPr/>
        </p:nvSpPr>
        <p:spPr>
          <a:xfrm>
            <a:off x="6928878" y="1319020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hu-HU" dirty="0"/>
              <a:t>33 </a:t>
            </a:r>
            <a:r>
              <a:rPr lang="hu-HU" dirty="0" err="1"/>
              <a:t>ms</a:t>
            </a:r>
            <a:r>
              <a:rPr lang="hu-HU" dirty="0"/>
              <a:t> 🕑 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DD4E879E-89E6-48A8-91B4-28E9A9D73CEA}"/>
              </a:ext>
            </a:extLst>
          </p:cNvPr>
          <p:cNvSpPr txBox="1"/>
          <p:nvPr/>
        </p:nvSpPr>
        <p:spPr>
          <a:xfrm>
            <a:off x="6694839" y="1751930"/>
            <a:ext cx="140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hu-HU" dirty="0"/>
              <a:t>2465 </a:t>
            </a:r>
            <a:r>
              <a:rPr lang="hu-HU" dirty="0" err="1"/>
              <a:t>ms</a:t>
            </a:r>
            <a:r>
              <a:rPr lang="hu-HU" dirty="0"/>
              <a:t> 🕑 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A4C6604-9C2C-4D22-86D0-D19C5F6DF283}"/>
              </a:ext>
            </a:extLst>
          </p:cNvPr>
          <p:cNvSpPr txBox="1"/>
          <p:nvPr/>
        </p:nvSpPr>
        <p:spPr>
          <a:xfrm>
            <a:off x="2303988" y="2682425"/>
            <a:ext cx="1082615" cy="3077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sz="1400" dirty="0" err="1"/>
              <a:t>Solve</a:t>
            </a:r>
            <a:endParaRPr lang="hu-HU" sz="1400" dirty="0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A2975FC8-7D7E-49B3-B949-3974BB38E239}"/>
              </a:ext>
            </a:extLst>
          </p:cNvPr>
          <p:cNvSpPr txBox="1"/>
          <p:nvPr/>
        </p:nvSpPr>
        <p:spPr>
          <a:xfrm>
            <a:off x="3386603" y="2682425"/>
            <a:ext cx="1082615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Input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CE1B68DD-C59E-47BD-BB09-A6C2D85EA6D6}"/>
              </a:ext>
            </a:extLst>
          </p:cNvPr>
          <p:cNvSpPr txBox="1"/>
          <p:nvPr/>
        </p:nvSpPr>
        <p:spPr>
          <a:xfrm>
            <a:off x="4448020" y="2682425"/>
            <a:ext cx="1082615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sz="1400" dirty="0" err="1"/>
              <a:t>Source</a:t>
            </a:r>
            <a:r>
              <a:rPr lang="hu-HU" sz="1400" dirty="0"/>
              <a:t> ↗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8B499485-AD41-48B6-9872-B27EFF3FC9DE}"/>
              </a:ext>
            </a:extLst>
          </p:cNvPr>
          <p:cNvSpPr txBox="1"/>
          <p:nvPr/>
        </p:nvSpPr>
        <p:spPr>
          <a:xfrm>
            <a:off x="5509437" y="2680431"/>
            <a:ext cx="1082615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Puzzle ↗</a:t>
            </a:r>
          </a:p>
        </p:txBody>
      </p:sp>
    </p:spTree>
    <p:extLst>
      <p:ext uri="{BB962C8B-B14F-4D97-AF65-F5344CB8AC3E}">
        <p14:creationId xmlns:p14="http://schemas.microsoft.com/office/powerpoint/2010/main" val="268890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84</Words>
  <Application>Microsoft Office PowerPoint</Application>
  <PresentationFormat>Szélesvásznú</PresentationFormat>
  <Paragraphs>24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Helvetica Neue</vt:lpstr>
      <vt:lpstr>Office-téma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Soma Zsják</dc:creator>
  <cp:lastModifiedBy>Soma Zsják</cp:lastModifiedBy>
  <cp:revision>2</cp:revision>
  <dcterms:created xsi:type="dcterms:W3CDTF">2021-10-31T18:21:30Z</dcterms:created>
  <dcterms:modified xsi:type="dcterms:W3CDTF">2021-10-31T23:21:23Z</dcterms:modified>
</cp:coreProperties>
</file>