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5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54337.531500000005</c:v>
                </c:pt>
                <c:pt idx="1">
                  <c:v>54305.894999999997</c:v>
                </c:pt>
                <c:pt idx="2">
                  <c:v>56144.844000000005</c:v>
                </c:pt>
                <c:pt idx="3">
                  <c:v>49193.739000000016</c:v>
                </c:pt>
                <c:pt idx="4">
                  <c:v>53861.913000000008</c:v>
                </c:pt>
                <c:pt idx="5">
                  <c:v>55122.826499999996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17-4EAA-8A7A-B6263CC23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877896"/>
        <c:axId val="468878216"/>
      </c:barChart>
      <c:catAx>
        <c:axId val="46887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78216"/>
        <c:crosses val="autoZero"/>
        <c:auto val="1"/>
        <c:lblAlgn val="ctr"/>
        <c:lblOffset val="100"/>
        <c:noMultiLvlLbl val="0"/>
      </c:catAx>
      <c:valAx>
        <c:axId val="46887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77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0.16824497155897616</c:v>
                </c:pt>
                <c:pt idx="1">
                  <c:v>0.16814701565454337</c:v>
                </c:pt>
                <c:pt idx="2">
                  <c:v>0.17384094236896191</c:v>
                </c:pt>
                <c:pt idx="3">
                  <c:v>0.15231827781750995</c:v>
                </c:pt>
                <c:pt idx="4">
                  <c:v>0.16677231686163455</c:v>
                </c:pt>
                <c:pt idx="5">
                  <c:v>0.17067647573837388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9-451C-84C0-4D8D97083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8883336"/>
        <c:axId val="468879176"/>
      </c:barChart>
      <c:catAx>
        <c:axId val="468883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79176"/>
        <c:auto val="1"/>
        <c:lblAlgn val="ctr"/>
        <c:lblOffset val="100"/>
        <c:noMultiLvlLbl val="0"/>
      </c:catAx>
      <c:valAx>
        <c:axId val="46887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83336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7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4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8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3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89C8-73BA-49CB-921A-ADDF4389FF8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253B2-CABA-4231-B38C-0DB2D53563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FDE-2879-177C-0199-9ACE8E24C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Supermarket Sales Report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155A0-B5DD-596C-7AA2-E93C5DC19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Santhosh r</a:t>
            </a:r>
          </a:p>
          <a:p>
            <a:pPr algn="r"/>
            <a:r>
              <a:rPr lang="en-IN" dirty="0"/>
              <a:t>7229 </a:t>
            </a:r>
            <a:r>
              <a:rPr lang="en-IN" dirty="0" err="1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786C7B-9E45-E040-B1AB-305086F0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900" dirty="0"/>
              <a:t>Objects  : </a:t>
            </a:r>
            <a:r>
              <a:rPr lang="en-IN" sz="2200" dirty="0"/>
              <a:t>FROM THE SUPERMARKET SALES REPORT TO FIND 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35D0-8CFF-9291-9800-DCCED8E720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Mean</a:t>
            </a:r>
          </a:p>
          <a:p>
            <a:r>
              <a:rPr lang="en-US" sz="4500" dirty="0"/>
              <a:t>Median</a:t>
            </a:r>
          </a:p>
          <a:p>
            <a:r>
              <a:rPr lang="en-US" sz="4500" dirty="0"/>
              <a:t>Mode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6576C-4A7E-5548-1622-C7D5F4F18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Minimum</a:t>
            </a:r>
          </a:p>
          <a:p>
            <a:r>
              <a:rPr lang="en-US" sz="4500" dirty="0"/>
              <a:t>Maximum</a:t>
            </a:r>
          </a:p>
          <a:p>
            <a:r>
              <a:rPr lang="en-US" sz="4500" dirty="0"/>
              <a:t>Total sale amount</a:t>
            </a:r>
          </a:p>
        </p:txBody>
      </p:sp>
    </p:spTree>
    <p:extLst>
      <p:ext uri="{BB962C8B-B14F-4D97-AF65-F5344CB8AC3E}">
        <p14:creationId xmlns:p14="http://schemas.microsoft.com/office/powerpoint/2010/main" val="386975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4CC5A7-477E-1634-5F38-0B8BB4C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E246D-699B-93D9-99D7-13364F9D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Mean means sum of total amount sales amount / total number invoices</a:t>
            </a:r>
          </a:p>
          <a:p>
            <a:r>
              <a:rPr lang="en-IN" dirty="0">
                <a:latin typeface="Gill Sans MT (Body)"/>
              </a:rPr>
              <a:t>so, </a:t>
            </a:r>
          </a:p>
          <a:p>
            <a:r>
              <a:rPr lang="en-IN" dirty="0">
                <a:latin typeface="Gill Sans MT (Body)"/>
              </a:rPr>
              <a:t>Total sale amount : 322966.749</a:t>
            </a:r>
          </a:p>
          <a:p>
            <a:r>
              <a:rPr lang="en-IN" dirty="0">
                <a:latin typeface="Gill Sans MT (Body)"/>
              </a:rPr>
              <a:t>Total number of invoices : 1000 ( total count of invoices )</a:t>
            </a:r>
          </a:p>
          <a:p>
            <a:r>
              <a:rPr lang="en-IN" dirty="0">
                <a:latin typeface="Gill Sans MT (Body)"/>
              </a:rPr>
              <a:t>Mean sale amount = 322966.749/ 1000 </a:t>
            </a:r>
          </a:p>
          <a:p>
            <a:r>
              <a:rPr lang="en-IN" dirty="0">
                <a:latin typeface="Gill Sans MT (Body)"/>
              </a:rPr>
              <a:t>                                   =322.966</a:t>
            </a:r>
          </a:p>
          <a:p>
            <a:endParaRPr lang="en-IN" dirty="0">
              <a:latin typeface="Gill Sans MT (Body)"/>
            </a:endParaRPr>
          </a:p>
          <a:p>
            <a:endParaRPr lang="en-US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6006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6489-9462-6082-4DFF-2F5A1E49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Median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041D-A494-B5BE-655D-88EC53C7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 (Body)"/>
              </a:rPr>
              <a:t>Middle sales amount value is called median sale amount</a:t>
            </a:r>
          </a:p>
          <a:p>
            <a:r>
              <a:rPr lang="en-US" dirty="0">
                <a:latin typeface="Gill Sans MT (Body)"/>
              </a:rPr>
              <a:t>Total numbers is 1000 from the data middle number is median so 500th position of data is median of this data set.</a:t>
            </a:r>
          </a:p>
          <a:p>
            <a:r>
              <a:rPr lang="en-US" dirty="0">
                <a:latin typeface="Gill Sans MT (Body)"/>
              </a:rPr>
              <a:t>Middle number is 253.848.</a:t>
            </a:r>
          </a:p>
        </p:txBody>
      </p:sp>
    </p:spTree>
    <p:extLst>
      <p:ext uri="{BB962C8B-B14F-4D97-AF65-F5344CB8AC3E}">
        <p14:creationId xmlns:p14="http://schemas.microsoft.com/office/powerpoint/2010/main" val="161173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D0ED-27C4-9BC5-F2B8-B5D6E378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C061-3115-AF79-D255-0E513C37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 (Body)"/>
              </a:rPr>
              <a:t>The most frequently occurring value in a data set</a:t>
            </a:r>
          </a:p>
          <a:p>
            <a:endParaRPr lang="en-US" dirty="0">
              <a:latin typeface="Gill Sans MT (Body)"/>
            </a:endParaRPr>
          </a:p>
          <a:p>
            <a:r>
              <a:rPr lang="en-US" dirty="0">
                <a:latin typeface="Gill Sans MT (Body)"/>
              </a:rPr>
              <a:t>From the data 829.08  this data only repeated twice. So mode of this data is 829.08</a:t>
            </a:r>
          </a:p>
        </p:txBody>
      </p:sp>
    </p:spTree>
    <p:extLst>
      <p:ext uri="{BB962C8B-B14F-4D97-AF65-F5344CB8AC3E}">
        <p14:creationId xmlns:p14="http://schemas.microsoft.com/office/powerpoint/2010/main" val="418004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07F-5E06-78D5-220B-4092ED53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US" dirty="0"/>
              <a:t>ales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A320-D564-68C8-583E-44C08CC1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Total Sales Amount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322966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7CA08D-1FB0-B421-F87F-52CFB1E35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8941"/>
              </p:ext>
            </p:extLst>
          </p:nvPr>
        </p:nvGraphicFramePr>
        <p:xfrm>
          <a:off x="2032000" y="2602864"/>
          <a:ext cx="8128000" cy="4025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6837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2191296"/>
                    </a:ext>
                  </a:extLst>
                </a:gridCol>
              </a:tblGrid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PRODUCT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 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32380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Electronic accessories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33706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Fashion accessories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54305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1435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Food and beverages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56144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37368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Health and beauty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49193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2451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Home and lifestyle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53861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43491"/>
                  </a:ext>
                </a:extLst>
              </a:tr>
              <a:tr h="575102">
                <a:tc>
                  <a:txBody>
                    <a:bodyPr/>
                    <a:lstStyle/>
                    <a:p>
                      <a:r>
                        <a:rPr lang="en-IN" dirty="0"/>
                        <a:t>Sports and 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4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80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FA15-0A52-152B-53F4-8AB8605C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</a:t>
            </a:r>
            <a:r>
              <a:rPr lang="en-US" dirty="0"/>
              <a:t>ax and mini sale amount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EFA89A-083F-B86F-8BEB-B9FB0399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D1E49D-D4F8-9BC0-ADF5-DDE1C48CC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Health and beauty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49193.739</a:t>
            </a:r>
            <a:r>
              <a:rPr lang="en-US" dirty="0"/>
              <a:t>  MINIMUM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Food and beverages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56144.844</a:t>
            </a:r>
            <a:r>
              <a:rPr lang="en-US" dirty="0"/>
              <a:t>  MAX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5BB50EF-ECA1-8621-7073-DAD70587D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240A60A-3DDC-AA62-C9BE-5F4F972F3A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3563B1C-27C8-8ADD-B56F-88DD70A87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161259"/>
              </p:ext>
            </p:extLst>
          </p:nvPr>
        </p:nvGraphicFramePr>
        <p:xfrm>
          <a:off x="6409700" y="2019549"/>
          <a:ext cx="4645152" cy="365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00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CE2-2653-167E-BE57-AC9527C0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Total sale Percentage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9D72D1F-6881-4948-D1F0-B0182BCE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1861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014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EB4C2-4A8F-1FC4-421F-1BEDE7EEA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1494C5-8E00-6981-836E-4F0FB72B7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42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190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Gallery</vt:lpstr>
      <vt:lpstr>Supermarket Sales Report analysis</vt:lpstr>
      <vt:lpstr>Objects  : FROM THE SUPERMARKET SALES REPORT TO FIND </vt:lpstr>
      <vt:lpstr>Mean</vt:lpstr>
      <vt:lpstr>Median</vt:lpstr>
      <vt:lpstr>Mode</vt:lpstr>
      <vt:lpstr>Sales amount</vt:lpstr>
      <vt:lpstr>Max and mini sale amount</vt:lpstr>
      <vt:lpstr>Product Total sale Percentage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76</cp:revision>
  <dcterms:created xsi:type="dcterms:W3CDTF">2022-05-14T04:46:30Z</dcterms:created>
  <dcterms:modified xsi:type="dcterms:W3CDTF">2022-05-14T06:44:19Z</dcterms:modified>
</cp:coreProperties>
</file>