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2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720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03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5270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854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2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23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0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1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7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8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ABC Call Volume Trend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Santhosh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4" t="11749" r="854" b="-8732"/>
          <a:stretch/>
        </p:blipFill>
        <p:spPr>
          <a:xfrm>
            <a:off x="413255" y="451235"/>
            <a:ext cx="4231178" cy="48001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586153" y="3275280"/>
            <a:ext cx="5803240" cy="3071434"/>
          </a:xfrm>
        </p:spPr>
        <p:txBody>
          <a:bodyPr/>
          <a:lstStyle/>
          <a:p>
            <a:r>
              <a:rPr lang="en-US" dirty="0" smtClean="0"/>
              <a:t>Analysis the ABC data. Calculate average call answered time.</a:t>
            </a:r>
          </a:p>
          <a:p>
            <a:r>
              <a:rPr lang="en-US" dirty="0" smtClean="0"/>
              <a:t>Calculate ABC Insurance Company Manpower.</a:t>
            </a:r>
          </a:p>
          <a:p>
            <a:r>
              <a:rPr lang="en-US" dirty="0" smtClean="0"/>
              <a:t>Calculate ABC Insurance Company Night Time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2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call time </a:t>
            </a:r>
            <a:r>
              <a:rPr lang="en-US" dirty="0" smtClean="0"/>
              <a:t>duration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004" y="2086495"/>
            <a:ext cx="5374612" cy="43309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4122" y="2336873"/>
            <a:ext cx="6475957" cy="3599316"/>
          </a:xfrm>
        </p:spPr>
        <p:txBody>
          <a:bodyPr/>
          <a:lstStyle/>
          <a:p>
            <a:r>
              <a:rPr lang="en-US" dirty="0" smtClean="0"/>
              <a:t>The average call time duration for call answered fro agent side is 198.62 sec.</a:t>
            </a:r>
          </a:p>
          <a:p>
            <a:r>
              <a:rPr lang="en-US" dirty="0" smtClean="0"/>
              <a:t>Most of the Call comes in 19_20 Time Bucket.</a:t>
            </a:r>
          </a:p>
          <a:p>
            <a:r>
              <a:rPr lang="en-US" dirty="0" smtClean="0"/>
              <a:t>Here I am mention each time Bucket time average call duration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1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harts</a:t>
            </a:r>
            <a:r>
              <a:rPr lang="en-US" dirty="0"/>
              <a:t>/ </a:t>
            </a:r>
            <a:r>
              <a:rPr lang="en-US" dirty="0" smtClean="0"/>
              <a:t>Graphs </a:t>
            </a:r>
            <a:r>
              <a:rPr lang="en-US" dirty="0"/>
              <a:t>[Number of calls v/s Time]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26" r="29237" b="12946"/>
          <a:stretch/>
        </p:blipFill>
        <p:spPr>
          <a:xfrm>
            <a:off x="307572" y="2019993"/>
            <a:ext cx="10690167" cy="47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 Calculation To Answered 90% Calls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019" r="47347" b="8257"/>
          <a:stretch/>
        </p:blipFill>
        <p:spPr>
          <a:xfrm>
            <a:off x="4686300" y="2094808"/>
            <a:ext cx="6585758" cy="391529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 per Data 70% Calls only answered by the Agent Team member rest of the call 30% abandon and 1% transfer. I think abandon is happened due to less Manpower.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 57 Manpower Required to Answered 90% of Calls.</a:t>
            </a:r>
            <a:endParaRPr lang="en-US" dirty="0"/>
          </a:p>
        </p:txBody>
      </p:sp>
      <p:pic>
        <p:nvPicPr>
          <p:cNvPr id="3074" name="Picture 2" descr="What is the Minimum Number of Staff Required for a 24/7 Call Centr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81" y="485138"/>
            <a:ext cx="1897820" cy="14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09:00 PM TO 09:00 AM Manpower Calculation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438858"/>
              </p:ext>
            </p:extLst>
          </p:nvPr>
        </p:nvGraphicFramePr>
        <p:xfrm>
          <a:off x="5054139" y="2491323"/>
          <a:ext cx="5935287" cy="3290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5265">
                  <a:extLst>
                    <a:ext uri="{9D8B030D-6E8A-4147-A177-3AD203B41FA5}">
                      <a16:colId xmlns:a16="http://schemas.microsoft.com/office/drawing/2014/main" val="2318633601"/>
                    </a:ext>
                  </a:extLst>
                </a:gridCol>
                <a:gridCol w="1760022">
                  <a:extLst>
                    <a:ext uri="{9D8B030D-6E8A-4147-A177-3AD203B41FA5}">
                      <a16:colId xmlns:a16="http://schemas.microsoft.com/office/drawing/2014/main" val="1346157149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Average answer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740476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958924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Call 09:00 AM to 09:00 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758678"/>
                  </a:ext>
                </a:extLst>
              </a:tr>
              <a:tr h="506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Call 09:00 PM to 09:00 AM ( 30% of Calls from 09:00 AM To 09:00 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240585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3006467"/>
                  </a:ext>
                </a:extLst>
              </a:tr>
              <a:tr h="506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Night Shift Additional Hosur ( 09:00 pm To 09:00 am)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333396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039545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Night Shift Total Manpower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15253"/>
                  </a:ext>
                </a:extLst>
              </a:tr>
              <a:tr h="506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Manpower in Day ( 09:00 AM TO 09:00 PM)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25114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 Manpower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891936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 per given Data 30% of call are received in Night Time between 09:00 pm To 09:00 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100% Average Call Time = 5130 Sec</a:t>
            </a:r>
          </a:p>
          <a:p>
            <a:r>
              <a:rPr lang="en-US" dirty="0" smtClean="0"/>
              <a:t>Now we want to increase 30% of calls in Night Time. So Night Time = 1539 Sec</a:t>
            </a:r>
          </a:p>
          <a:p>
            <a:r>
              <a:rPr lang="en-US" dirty="0" smtClean="0"/>
              <a:t>Totally 19 Manpower Required in Night Time only ( 09:00 PM TO 09:00 AM )</a:t>
            </a:r>
          </a:p>
          <a:p>
            <a:endParaRPr lang="en-US" dirty="0"/>
          </a:p>
          <a:p>
            <a:r>
              <a:rPr lang="en-US" dirty="0" smtClean="0"/>
              <a:t>Total Manpower = 57 Day+19 Night = 76</a:t>
            </a:r>
          </a:p>
        </p:txBody>
      </p:sp>
      <p:pic>
        <p:nvPicPr>
          <p:cNvPr id="1026" name="Picture 2" descr="Working Nights Rights and Night Shift Hazards | BrightH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653" y="526415"/>
            <a:ext cx="2229347" cy="153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smtClean="0"/>
              <a:t>THANKS</a:t>
            </a:r>
            <a:endParaRPr lang="en-US" sz="115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 Round of Thanks - Thank You Card Template | Greetings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65" y="2202854"/>
            <a:ext cx="6265092" cy="26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498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358</TotalTime>
  <Words>289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ABC Call Volume Trend Analysis</vt:lpstr>
      <vt:lpstr>Project Objective</vt:lpstr>
      <vt:lpstr>Average call time duration</vt:lpstr>
      <vt:lpstr>Charts/ Graphs [Number of calls v/s Time]</vt:lpstr>
      <vt:lpstr>Manpower Calculation To Answered 90% Calls</vt:lpstr>
      <vt:lpstr>09:00 PM TO 09:00 AM Manpower Calculation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 </dc:title>
  <dc:creator>Paho Hosur</dc:creator>
  <cp:lastModifiedBy>Paho Hosur</cp:lastModifiedBy>
  <cp:revision>16</cp:revision>
  <dcterms:created xsi:type="dcterms:W3CDTF">2023-01-05T04:07:48Z</dcterms:created>
  <dcterms:modified xsi:type="dcterms:W3CDTF">2023-01-06T08:08:33Z</dcterms:modified>
</cp:coreProperties>
</file>