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71D7-E723-4224-8EA8-4C558FBD43C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09C3-2DFB-446A-AB81-769EA9B8D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6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71D7-E723-4224-8EA8-4C558FBD43C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09C3-2DFB-446A-AB81-769EA9B8D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2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71D7-E723-4224-8EA8-4C558FBD43C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09C3-2DFB-446A-AB81-769EA9B8D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72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71D7-E723-4224-8EA8-4C558FBD43C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09C3-2DFB-446A-AB81-769EA9B8D5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426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71D7-E723-4224-8EA8-4C558FBD43C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09C3-2DFB-446A-AB81-769EA9B8D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3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71D7-E723-4224-8EA8-4C558FBD43C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09C3-2DFB-446A-AB81-769EA9B8D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21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71D7-E723-4224-8EA8-4C558FBD43C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09C3-2DFB-446A-AB81-769EA9B8D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03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71D7-E723-4224-8EA8-4C558FBD43C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09C3-2DFB-446A-AB81-769EA9B8D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89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71D7-E723-4224-8EA8-4C558FBD43C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09C3-2DFB-446A-AB81-769EA9B8D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5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71D7-E723-4224-8EA8-4C558FBD43C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09C3-2DFB-446A-AB81-769EA9B8D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71D7-E723-4224-8EA8-4C558FBD43C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09C3-2DFB-446A-AB81-769EA9B8D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4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71D7-E723-4224-8EA8-4C558FBD43C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09C3-2DFB-446A-AB81-769EA9B8D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1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71D7-E723-4224-8EA8-4C558FBD43C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09C3-2DFB-446A-AB81-769EA9B8D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3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71D7-E723-4224-8EA8-4C558FBD43C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09C3-2DFB-446A-AB81-769EA9B8D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0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71D7-E723-4224-8EA8-4C558FBD43C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09C3-2DFB-446A-AB81-769EA9B8D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0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71D7-E723-4224-8EA8-4C558FBD43C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09C3-2DFB-446A-AB81-769EA9B8D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6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71D7-E723-4224-8EA8-4C558FBD43C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09C3-2DFB-446A-AB81-769EA9B8D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7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32271D7-E723-4224-8EA8-4C558FBD43C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309C3-2DFB-446A-AB81-769EA9B8D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43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Buy New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Moblile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PHone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FFFF00"/>
                </a:solidFill>
              </a:rPr>
              <a:t>SANTHOSH R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01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50000"/>
              </a:lnSpc>
              <a:buNone/>
            </a:pPr>
            <a:endParaRPr lang="en-US" dirty="0"/>
          </a:p>
          <a:p>
            <a:r>
              <a:rPr lang="en-US" dirty="0" smtClean="0"/>
              <a:t>Plan</a:t>
            </a:r>
          </a:p>
          <a:p>
            <a:r>
              <a:rPr lang="en-US" dirty="0" smtClean="0"/>
              <a:t>Prepare</a:t>
            </a:r>
          </a:p>
          <a:p>
            <a:r>
              <a:rPr lang="en-US" dirty="0" smtClean="0"/>
              <a:t>Process</a:t>
            </a:r>
          </a:p>
          <a:p>
            <a:r>
              <a:rPr lang="en-US" dirty="0" smtClean="0"/>
              <a:t>Analyze</a:t>
            </a:r>
          </a:p>
          <a:p>
            <a:r>
              <a:rPr lang="en-US" dirty="0" smtClean="0"/>
              <a:t>Share</a:t>
            </a:r>
          </a:p>
          <a:p>
            <a:r>
              <a:rPr lang="en-US" dirty="0" smtClean="0"/>
              <a:t>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77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4294967295"/>
          </p:nvPr>
        </p:nvSpPr>
        <p:spPr>
          <a:xfrm>
            <a:off x="1252025" y="2055813"/>
            <a:ext cx="10939976" cy="4200525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Me and My friend decide to buy some branded new mobile for online class purpose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Fixed on Date for go shopping.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Where to buy ?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How long far ?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832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one bike for travelling </a:t>
            </a:r>
            <a:r>
              <a:rPr lang="en-US" dirty="0" err="1" smtClean="0"/>
              <a:t>purpose.Fill</a:t>
            </a:r>
            <a:r>
              <a:rPr lang="en-US" dirty="0" smtClean="0"/>
              <a:t> the fuel.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Take credit and debit cards and money for billing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80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3312" y="1322364"/>
            <a:ext cx="8946541" cy="4926036"/>
          </a:xfrm>
        </p:spPr>
        <p:txBody>
          <a:bodyPr/>
          <a:lstStyle/>
          <a:p>
            <a:r>
              <a:rPr lang="en-US" dirty="0" smtClean="0"/>
              <a:t>After reaching mobile shop I am asking some newly launched mobile models.</a:t>
            </a:r>
          </a:p>
          <a:p>
            <a:endParaRPr lang="en-US" dirty="0"/>
          </a:p>
          <a:p>
            <a:r>
              <a:rPr lang="en-US" dirty="0" smtClean="0"/>
              <a:t>Show all mobile</a:t>
            </a:r>
          </a:p>
          <a:p>
            <a:endParaRPr lang="en-US" dirty="0"/>
          </a:p>
          <a:p>
            <a:r>
              <a:rPr lang="en-US" dirty="0" smtClean="0"/>
              <a:t>Finally brought one mobile</a:t>
            </a:r>
          </a:p>
          <a:p>
            <a:endParaRPr lang="en-US" dirty="0"/>
          </a:p>
          <a:p>
            <a:r>
              <a:rPr lang="en-US" dirty="0" smtClean="0"/>
              <a:t>Return to home.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1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/>
            <a:r>
              <a:rPr lang="en-US" sz="4000" smtClean="0"/>
              <a:t>Analyze</a:t>
            </a:r>
            <a:br>
              <a:rPr lang="en-US" sz="4000" smtClean="0"/>
            </a:b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mobile camera clearness.</a:t>
            </a:r>
          </a:p>
          <a:p>
            <a:endParaRPr lang="en-US" dirty="0"/>
          </a:p>
          <a:p>
            <a:r>
              <a:rPr lang="en-US" dirty="0" smtClean="0"/>
              <a:t>Analyze how long mobile battery to take dry.</a:t>
            </a:r>
          </a:p>
          <a:p>
            <a:endParaRPr lang="en-US" dirty="0"/>
          </a:p>
          <a:p>
            <a:r>
              <a:rPr lang="en-US" dirty="0" smtClean="0"/>
              <a:t>Analyze gamming performance.</a:t>
            </a:r>
          </a:p>
          <a:p>
            <a:endParaRPr lang="en-US" dirty="0"/>
          </a:p>
          <a:p>
            <a:r>
              <a:rPr lang="en-US" dirty="0" smtClean="0"/>
              <a:t>Analyze mobile temperature while playing online game.</a:t>
            </a:r>
          </a:p>
        </p:txBody>
      </p:sp>
    </p:spTree>
    <p:extLst>
      <p:ext uri="{BB962C8B-B14F-4D97-AF65-F5344CB8AC3E}">
        <p14:creationId xmlns:p14="http://schemas.microsoft.com/office/powerpoint/2010/main" val="1080466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</a:t>
            </a:r>
            <a:r>
              <a:rPr lang="en-US" sz="9600" dirty="0" smtClean="0"/>
              <a:t>Thank You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57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319</TotalTime>
  <Words>117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</vt:lpstr>
      <vt:lpstr>Buy New Moblile PHone</vt:lpstr>
      <vt:lpstr>PowerPoint Presentation</vt:lpstr>
      <vt:lpstr>Plan</vt:lpstr>
      <vt:lpstr>Prepare</vt:lpstr>
      <vt:lpstr>Process </vt:lpstr>
      <vt:lpstr>Analyze </vt:lpstr>
      <vt:lpstr>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Demand Prediction</dc:title>
  <dc:creator>santhosh</dc:creator>
  <cp:lastModifiedBy>santhosh</cp:lastModifiedBy>
  <cp:revision>56</cp:revision>
  <dcterms:created xsi:type="dcterms:W3CDTF">2022-08-19T04:47:23Z</dcterms:created>
  <dcterms:modified xsi:type="dcterms:W3CDTF">2022-09-29T08:56:30Z</dcterms:modified>
</cp:coreProperties>
</file>