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6855;&#20320;&#22270;&#22352;&#26631;&#36724;.pptx" TargetMode="External"/><Relationship Id="rId2" Type="http://schemas.openxmlformats.org/officeDocument/2006/relationships/hyperlink" Target="&#36855;&#20320;&#22270;&#26631;&#35760;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3906"/>
            <a:ext cx="6896100" cy="3638550"/>
          </a:xfrm>
        </p:spPr>
      </p:pic>
      <p:sp>
        <p:nvSpPr>
          <p:cNvPr id="6" name="TextBox 5"/>
          <p:cNvSpPr txBox="1"/>
          <p:nvPr/>
        </p:nvSpPr>
        <p:spPr>
          <a:xfrm>
            <a:off x="7199788" y="2132856"/>
            <a:ext cx="900000" cy="360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53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创建迷你图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6629400" cy="1343025"/>
          </a:xfrm>
        </p:spPr>
      </p:pic>
      <p:sp>
        <p:nvSpPr>
          <p:cNvPr id="5" name="TextBox 4"/>
          <p:cNvSpPr txBox="1"/>
          <p:nvPr/>
        </p:nvSpPr>
        <p:spPr>
          <a:xfrm>
            <a:off x="1199973" y="31003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插入</a:t>
            </a:r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2339752" y="314096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864" y="310031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迷你图</a:t>
            </a:r>
          </a:p>
        </p:txBody>
      </p:sp>
      <p:sp>
        <p:nvSpPr>
          <p:cNvPr id="8" name="右箭头 7"/>
          <p:cNvSpPr/>
          <p:nvPr/>
        </p:nvSpPr>
        <p:spPr>
          <a:xfrm>
            <a:off x="4788024" y="3140968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40152" y="309988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选择一种迷你图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4100879"/>
            <a:ext cx="56886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 smtClean="0"/>
              <a:t>折线图：表现数据的走向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柱状</a:t>
            </a:r>
            <a:r>
              <a:rPr lang="zh-CN" altLang="en-US" sz="2400" dirty="0" smtClean="0"/>
              <a:t>图：表现数据的的数量</a:t>
            </a:r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盈亏</a:t>
            </a:r>
            <a:r>
              <a:rPr lang="zh-CN" altLang="en-US" sz="2400" dirty="0" smtClean="0"/>
              <a:t>图：会出现负数的情况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274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56792"/>
            <a:ext cx="3048000" cy="1876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38515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选择一种迷你图后会出现以下对话框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1463824" y="836712"/>
            <a:ext cx="37187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9600" y="1988840"/>
            <a:ext cx="2880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347864" y="2173506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43041"/>
            <a:ext cx="4341782" cy="230392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1344" y="2564904"/>
            <a:ext cx="2880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403648" y="3068960"/>
            <a:ext cx="0" cy="11521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7" y="4251585"/>
            <a:ext cx="3516560" cy="248978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891" y="4558264"/>
            <a:ext cx="3048000" cy="187642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>
            <a:off x="3491880" y="3433217"/>
            <a:ext cx="1440160" cy="1003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3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基础迷你图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043906"/>
            <a:ext cx="6896100" cy="3638550"/>
          </a:xfrm>
        </p:spPr>
      </p:pic>
    </p:spTree>
    <p:extLst>
      <p:ext uri="{BB962C8B-B14F-4D97-AF65-F5344CB8AC3E}">
        <p14:creationId xmlns:p14="http://schemas.microsoft.com/office/powerpoint/2010/main" val="23388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迷你图元素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pres?slideindex=1&amp;slidetitle="/>
              </a:rPr>
              <a:t>迷你</a:t>
            </a:r>
            <a:r>
              <a:rPr lang="zh-CN" altLang="en-US" dirty="0" smtClean="0">
                <a:hlinkClick r:id="rId2" action="ppaction://hlinkpres?slideindex=1&amp;slidetitle="/>
              </a:rPr>
              <a:t>图标记</a:t>
            </a:r>
            <a:endParaRPr lang="en-US" altLang="zh-CN" dirty="0" smtClean="0"/>
          </a:p>
          <a:p>
            <a:r>
              <a:rPr lang="zh-CN" altLang="en-US" dirty="0" smtClean="0">
                <a:hlinkClick r:id="rId3" action="ppaction://hlinkpres?slideindex=1&amp;slidetitle="/>
              </a:rPr>
              <a:t>坐标轴</a:t>
            </a:r>
            <a:endParaRPr lang="en-US" altLang="zh-CN" dirty="0" smtClean="0"/>
          </a:p>
          <a:p>
            <a:r>
              <a:rPr lang="zh-CN" altLang="en-US" dirty="0"/>
              <a:t>迷你</a:t>
            </a:r>
            <a:r>
              <a:rPr lang="zh-CN" altLang="en-US" dirty="0" smtClean="0"/>
              <a:t>图颜色</a:t>
            </a:r>
            <a:endParaRPr lang="en-US" altLang="zh-CN" dirty="0" smtClean="0"/>
          </a:p>
          <a:p>
            <a:r>
              <a:rPr lang="zh-CN" altLang="en-US" dirty="0"/>
              <a:t>组合</a:t>
            </a:r>
          </a:p>
        </p:txBody>
      </p:sp>
    </p:spTree>
    <p:extLst>
      <p:ext uri="{BB962C8B-B14F-4D97-AF65-F5344CB8AC3E}">
        <p14:creationId xmlns:p14="http://schemas.microsoft.com/office/powerpoint/2010/main" val="16514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60</Words>
  <Application>Microsoft Office PowerPoint</Application>
  <PresentationFormat>全屏显示(4:3)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迷你图</vt:lpstr>
      <vt:lpstr>创建迷你图</vt:lpstr>
      <vt:lpstr>PowerPoint 演示文稿</vt:lpstr>
      <vt:lpstr>基础迷你图</vt:lpstr>
      <vt:lpstr>迷你图元素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迷你图</dc:title>
  <dc:creator>wx</dc:creator>
  <cp:lastModifiedBy>wx</cp:lastModifiedBy>
  <cp:revision>7</cp:revision>
  <dcterms:created xsi:type="dcterms:W3CDTF">2020-06-04T02:48:46Z</dcterms:created>
  <dcterms:modified xsi:type="dcterms:W3CDTF">2020-06-04T06:04:13Z</dcterms:modified>
</cp:coreProperties>
</file>