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4868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迷你图坐标轴默认以数据的</a:t>
            </a:r>
            <a:r>
              <a:rPr lang="zh-CN" altLang="en-US" dirty="0" smtClean="0">
                <a:solidFill>
                  <a:srgbClr val="FF0000"/>
                </a:solidFill>
              </a:rPr>
              <a:t>最小值作为原点</a:t>
            </a:r>
            <a:r>
              <a:rPr lang="zh-CN" altLang="en-US" dirty="0" smtClean="0"/>
              <a:t>，以下面这个数据为例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01144"/>
            <a:ext cx="5638780" cy="432048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1835696" y="1988840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627784" y="1916832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为了更好的理解这一点，我们以一个图表为例，下面的图不是迷你图。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15" y="2795619"/>
            <a:ext cx="2736254" cy="162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562" y="2795619"/>
            <a:ext cx="2703763" cy="1620000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3851920" y="3789040"/>
            <a:ext cx="172819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23928" y="2998693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纵坐标最小值设置为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7617" y="4581128"/>
            <a:ext cx="2728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数据最小值为原点</a:t>
            </a:r>
            <a:endParaRPr lang="zh-CN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5822267" y="4610417"/>
            <a:ext cx="2728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自定义最小值</a:t>
            </a:r>
            <a:endParaRPr lang="zh-CN" altLang="en-US" sz="10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964594"/>
            <a:ext cx="1609725" cy="6381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843808" y="508518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适合折线图</a:t>
            </a:r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4508376" y="5013176"/>
            <a:ext cx="71169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43808" y="587727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不适合数据多的柱状图</a:t>
            </a:r>
            <a:endParaRPr lang="zh-CN" altLang="en-US" dirty="0"/>
          </a:p>
        </p:txBody>
      </p:sp>
      <p:sp>
        <p:nvSpPr>
          <p:cNvPr id="22" name="右箭头 21"/>
          <p:cNvSpPr/>
          <p:nvPr/>
        </p:nvSpPr>
        <p:spPr>
          <a:xfrm>
            <a:off x="4508376" y="6021288"/>
            <a:ext cx="71169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759" y="5824954"/>
            <a:ext cx="1581150" cy="762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67544" y="5373216"/>
            <a:ext cx="1476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数据最小值为原点</a:t>
            </a:r>
            <a:endParaRPr lang="zh-CN" altLang="en-US" sz="2000" dirty="0"/>
          </a:p>
        </p:txBody>
      </p:sp>
      <p:sp>
        <p:nvSpPr>
          <p:cNvPr id="25" name="左大括号 24"/>
          <p:cNvSpPr/>
          <p:nvPr/>
        </p:nvSpPr>
        <p:spPr>
          <a:xfrm>
            <a:off x="2195736" y="5283682"/>
            <a:ext cx="504056" cy="8838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36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15" grpId="0"/>
      <p:bldP spid="19" grpId="0"/>
      <p:bldP spid="20" grpId="0" animBg="1"/>
      <p:bldP spid="21" grpId="0"/>
      <p:bldP spid="22" grpId="0" animBg="1"/>
      <p:bldP spid="24" grpId="0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修改坐标轴最大最小值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8085584" cy="1355715"/>
          </a:xfrm>
        </p:spPr>
      </p:pic>
      <p:sp>
        <p:nvSpPr>
          <p:cNvPr id="5" name="TextBox 4"/>
          <p:cNvSpPr txBox="1"/>
          <p:nvPr/>
        </p:nvSpPr>
        <p:spPr>
          <a:xfrm>
            <a:off x="842702" y="305004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选中迷你图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2987824" y="3068960"/>
            <a:ext cx="432048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55976" y="305004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设计</a:t>
            </a:r>
          </a:p>
        </p:txBody>
      </p:sp>
      <p:sp>
        <p:nvSpPr>
          <p:cNvPr id="8" name="右箭头 7"/>
          <p:cNvSpPr/>
          <p:nvPr/>
        </p:nvSpPr>
        <p:spPr>
          <a:xfrm>
            <a:off x="5796136" y="3086045"/>
            <a:ext cx="432048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344308" y="305004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坐标轴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95990" y="1412776"/>
            <a:ext cx="836050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96336" y="1988840"/>
            <a:ext cx="432048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17" y="3632010"/>
            <a:ext cx="1669743" cy="302187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55576" y="4797184"/>
            <a:ext cx="1526906" cy="288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0838" y="5733288"/>
            <a:ext cx="1526906" cy="288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71600" y="5517232"/>
            <a:ext cx="763453" cy="180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71599" y="6417352"/>
            <a:ext cx="763453" cy="180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23928" y="458112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纵坐标最大最小值选项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00292" y="45718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自定义</a:t>
            </a:r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2996725" y="4578787"/>
            <a:ext cx="648072" cy="374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6228184" y="4567154"/>
            <a:ext cx="648072" cy="374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06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  <p:bldP spid="10" grpId="0" animBg="1"/>
      <p:bldP spid="11" grpId="0" animBg="1"/>
      <p:bldP spid="13" grpId="0" animBg="1"/>
      <p:bldP spid="15" grpId="0" animBg="1"/>
      <p:bldP spid="16" grpId="0" animBg="1"/>
      <p:bldP spid="17" grpId="0" animBg="1"/>
      <p:bldP spid="18" grpId="0"/>
      <p:bldP spid="19" grpId="0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78</Words>
  <Application>Microsoft Office PowerPoint</Application>
  <PresentationFormat>全屏显示(4:3)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修改坐标轴最大最小值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wx</dc:creator>
  <cp:lastModifiedBy>wx</cp:lastModifiedBy>
  <cp:revision>8</cp:revision>
  <dcterms:created xsi:type="dcterms:W3CDTF">2020-06-04T04:36:20Z</dcterms:created>
  <dcterms:modified xsi:type="dcterms:W3CDTF">2020-06-04T05:59:48Z</dcterms:modified>
</cp:coreProperties>
</file>