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" y="836712"/>
            <a:ext cx="8676456" cy="1424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33569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设计</a:t>
            </a:r>
          </a:p>
        </p:txBody>
      </p:sp>
      <p:sp>
        <p:nvSpPr>
          <p:cNvPr id="10" name="右箭头 9"/>
          <p:cNvSpPr/>
          <p:nvPr/>
        </p:nvSpPr>
        <p:spPr>
          <a:xfrm>
            <a:off x="3203848" y="3433936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99992" y="33569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41191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708849" cy="62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1143000" cy="98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1840" y="43602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以下面这个迷你图为列，说明几个点的作用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5326024" y="940172"/>
            <a:ext cx="614128" cy="445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4928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高点：点出最大的一个数据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76872"/>
            <a:ext cx="1581150" cy="60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32036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</a:t>
            </a:r>
            <a:r>
              <a:rPr lang="zh-CN" altLang="en-US" dirty="0" smtClean="0"/>
              <a:t>点：点出最小的一个数据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107432"/>
            <a:ext cx="161925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40677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首点：点出第一个数据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05" y="3913237"/>
            <a:ext cx="1581150" cy="523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49318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尾点：点出最后一个数据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30" y="4729708"/>
            <a:ext cx="1562100" cy="571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9592" y="5805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zh-CN" altLang="en-US" dirty="0" smtClean="0"/>
              <a:t>：点出所有数据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79" y="5603329"/>
            <a:ext cx="1590675" cy="5619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4623234" y="259525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23234" y="3365667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52392" y="425244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4008" y="501545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4008" y="588431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设置标记颜色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8229600" cy="1142540"/>
          </a:xfrm>
        </p:spPr>
      </p:pic>
      <p:sp>
        <p:nvSpPr>
          <p:cNvPr id="5" name="下箭头 4"/>
          <p:cNvSpPr/>
          <p:nvPr/>
        </p:nvSpPr>
        <p:spPr>
          <a:xfrm>
            <a:off x="4067944" y="270892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89" y="3959948"/>
            <a:ext cx="3240360" cy="24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设置标记颜色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Zheshi </dc:title>
  <dc:creator>wx</dc:creator>
  <cp:lastModifiedBy>wx</cp:lastModifiedBy>
  <cp:revision>5</cp:revision>
  <dcterms:created xsi:type="dcterms:W3CDTF">2020-06-04T03:33:49Z</dcterms:created>
  <dcterms:modified xsi:type="dcterms:W3CDTF">2020-06-04T04:18:06Z</dcterms:modified>
</cp:coreProperties>
</file>