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数据系列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9"/>
            <a:ext cx="3888432" cy="2268252"/>
          </a:xfrm>
        </p:spPr>
      </p:pic>
      <p:sp>
        <p:nvSpPr>
          <p:cNvPr id="5" name="TextBox 4"/>
          <p:cNvSpPr txBox="1"/>
          <p:nvPr/>
        </p:nvSpPr>
        <p:spPr>
          <a:xfrm>
            <a:off x="5364088" y="1484784"/>
            <a:ext cx="3159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相同颜色的柱形组成的数据叫做一个数据系列，每一条柱状叫做数据系列的数据点，比如蓝色的柱形组成了系列“高志毅”。系列是柱状图形组成 的数据，要与图例区分开。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30380"/>
            <a:ext cx="3706648" cy="21737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1960" y="409298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选中数据系列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5106251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右键单击选中数据系列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60735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设置数据系列格式</a:t>
            </a:r>
            <a:endParaRPr lang="zh-CN" altLang="en-US" sz="1400" dirty="0"/>
          </a:p>
        </p:txBody>
      </p:sp>
      <p:sp>
        <p:nvSpPr>
          <p:cNvPr id="11" name="下箭头 10"/>
          <p:cNvSpPr/>
          <p:nvPr/>
        </p:nvSpPr>
        <p:spPr>
          <a:xfrm>
            <a:off x="4788024" y="4621359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806026" y="5629471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7" y="3671864"/>
            <a:ext cx="2773630" cy="2985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9592" y="6227439"/>
            <a:ext cx="72008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075240" cy="1080120"/>
          </a:xfrm>
        </p:spPr>
        <p:txBody>
          <a:bodyPr/>
          <a:lstStyle/>
          <a:p>
            <a:r>
              <a:rPr lang="zh-CN" altLang="en-US" dirty="0" smtClean="0"/>
              <a:t>设置次坐标轴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5" y="1772816"/>
            <a:ext cx="4972050" cy="847725"/>
          </a:xfrm>
        </p:spPr>
      </p:pic>
      <p:sp>
        <p:nvSpPr>
          <p:cNvPr id="5" name="TextBox 4"/>
          <p:cNvSpPr txBox="1"/>
          <p:nvPr/>
        </p:nvSpPr>
        <p:spPr>
          <a:xfrm>
            <a:off x="592415" y="131658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当我们用下面的数据生成图表时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29000"/>
            <a:ext cx="5276850" cy="28956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2483768" y="2780928"/>
            <a:ext cx="478185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8184" y="3429000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由于系列“优秀率”的数据是百分比，而系列“第一名”是数字，两种数据在一个坐标轴显示时，</a:t>
            </a:r>
            <a:r>
              <a:rPr lang="zh-CN" altLang="en-US" smtClean="0"/>
              <a:t>优秀</a:t>
            </a:r>
            <a:r>
              <a:rPr lang="zh-CN" altLang="en-US" smtClean="0"/>
              <a:t>率</a:t>
            </a:r>
            <a:r>
              <a:rPr lang="zh-CN" altLang="en-US"/>
              <a:t>几乎</a:t>
            </a:r>
            <a:r>
              <a:rPr lang="zh-CN" altLang="en-US" smtClean="0"/>
              <a:t>看不到</a:t>
            </a:r>
            <a:r>
              <a:rPr lang="zh-CN" altLang="en-US" dirty="0" smtClean="0"/>
              <a:t>了，所以这个时候需要设置次坐标轴，让两种数据分别使用各自的坐标轴。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52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4608512" cy="2564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18864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右键单击其中一个数据系列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24901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选择设置数据系列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2" y="3068960"/>
            <a:ext cx="3241568" cy="3489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208" y="204110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系列选项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35009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此时坐标轴会出现次要坐标的相关设置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2348880"/>
            <a:ext cx="1440160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284984"/>
            <a:ext cx="792088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2194" y="4725144"/>
            <a:ext cx="792088" cy="14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79" y="4481439"/>
            <a:ext cx="3514745" cy="20768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44208" y="290519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次坐标轴</a:t>
            </a:r>
            <a:endParaRPr lang="zh-CN" altLang="en-US" sz="1400" dirty="0"/>
          </a:p>
        </p:txBody>
      </p:sp>
      <p:sp>
        <p:nvSpPr>
          <p:cNvPr id="14" name="下箭头 13"/>
          <p:cNvSpPr/>
          <p:nvPr/>
        </p:nvSpPr>
        <p:spPr>
          <a:xfrm>
            <a:off x="7308304" y="790483"/>
            <a:ext cx="202377" cy="334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308304" y="1582571"/>
            <a:ext cx="202377" cy="334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308304" y="2374659"/>
            <a:ext cx="202377" cy="334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48591" y="6021288"/>
            <a:ext cx="1008000" cy="43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4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548681"/>
            <a:ext cx="4320479" cy="2445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0112" y="620688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此时两种数据出现了遮挡的情况。</a:t>
            </a:r>
            <a:endParaRPr lang="en-US" altLang="zh-CN" dirty="0" smtClean="0"/>
          </a:p>
          <a:p>
            <a:r>
              <a:rPr lang="zh-CN" altLang="en-US" dirty="0" smtClean="0"/>
              <a:t>我们可以将其中一种数据用其他图形表示。</a:t>
            </a:r>
            <a:endParaRPr lang="en-US" altLang="zh-CN" dirty="0" smtClean="0"/>
          </a:p>
          <a:p>
            <a:r>
              <a:rPr lang="zh-CN" altLang="en-US" dirty="0" smtClean="0"/>
              <a:t>选中一种数据系列，使用更改图表类型。</a:t>
            </a:r>
            <a:endParaRPr lang="en-US" altLang="zh-CN" dirty="0" smtClean="0"/>
          </a:p>
          <a:p>
            <a:r>
              <a:rPr lang="zh-CN" altLang="en-US" dirty="0" smtClean="0"/>
              <a:t>这里选用的折线图，效果如下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5" y="4019124"/>
            <a:ext cx="4392487" cy="127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4365104"/>
            <a:ext cx="360039" cy="75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888432" cy="21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186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数据系列</vt:lpstr>
      <vt:lpstr>设置次坐标轴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数据系列</dc:title>
  <dc:creator>wx</dc:creator>
  <cp:lastModifiedBy>wx</cp:lastModifiedBy>
  <cp:revision>9</cp:revision>
  <dcterms:created xsi:type="dcterms:W3CDTF">2020-06-07T07:22:14Z</dcterms:created>
  <dcterms:modified xsi:type="dcterms:W3CDTF">2020-06-08T01:54:45Z</dcterms:modified>
</cp:coreProperties>
</file>