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迷你图颜色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5544616" cy="1224136"/>
          </a:xfrm>
        </p:spPr>
      </p:pic>
      <p:sp>
        <p:nvSpPr>
          <p:cNvPr id="7" name="TextBox 6"/>
          <p:cNvSpPr txBox="1"/>
          <p:nvPr/>
        </p:nvSpPr>
        <p:spPr>
          <a:xfrm>
            <a:off x="2123728" y="1268760"/>
            <a:ext cx="7920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3411" y="1556816"/>
            <a:ext cx="792088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29156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627784" y="2924944"/>
            <a:ext cx="6120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5856" y="2098245"/>
            <a:ext cx="7920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253638" y="2975727"/>
            <a:ext cx="6120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</a:t>
            </a:r>
            <a:r>
              <a:rPr lang="zh-CN" altLang="en-US" dirty="0" smtClean="0"/>
              <a:t>图颜色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9" y="3933056"/>
            <a:ext cx="1666875" cy="22479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088626" y="5259790"/>
            <a:ext cx="191542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8529" y="4509120"/>
            <a:ext cx="162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例如选择红色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09" y="4149080"/>
            <a:ext cx="1552575" cy="304800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6860811" y="4825330"/>
            <a:ext cx="360040" cy="54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09" y="5683221"/>
            <a:ext cx="1571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6" grpId="0" animBg="1"/>
      <p:bldP spid="17" grpId="0"/>
      <p:bldP spid="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迷你图颜色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迷你图颜色</dc:title>
  <dc:creator>wx</dc:creator>
  <cp:lastModifiedBy>wx</cp:lastModifiedBy>
  <cp:revision>2</cp:revision>
  <dcterms:created xsi:type="dcterms:W3CDTF">2020-06-04T08:50:50Z</dcterms:created>
  <dcterms:modified xsi:type="dcterms:W3CDTF">2020-06-04T09:02:35Z</dcterms:modified>
</cp:coreProperties>
</file>