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A487C-20B0-4F87-867A-F89471160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87DC-AC00-49C7-AECE-E256BDD241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85C7-7580-4D3D-8759-814E37D50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40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74DD6-3069-43D4-92C3-1C2A9B6F5F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4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9B256-784B-4DE1-A0F7-AFBF32DC5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0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C130C-0A10-4C94-916F-87BA5B8294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76B4E-BBF5-47D5-82FE-66ED2480C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6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55CBC-BBBE-44FC-B574-C006AB7AD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BB1B2-6728-47AF-A44A-E374F6D8FF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7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6C8D0-BF1A-4F80-893C-E1C611CED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74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7ED7E-A486-44EA-B3A0-925623A95F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2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A79E72-BEB9-4CD3-A078-3763E2CD61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网民第一次上网的地点情况</a:t>
            </a:r>
            <a:r>
              <a:rPr lang="zh-CN" altLang="en-US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60600"/>
          </a:xfrm>
        </p:spPr>
        <p:txBody>
          <a:bodyPr/>
          <a:lstStyle/>
          <a:p>
            <a:r>
              <a:rPr lang="zh-CN" altLang="en-US"/>
              <a:t>　　在</a:t>
            </a:r>
            <a:r>
              <a:rPr lang="en-US" altLang="zh-CN"/>
              <a:t>1886</a:t>
            </a:r>
            <a:r>
              <a:rPr lang="zh-CN" altLang="en-US"/>
              <a:t>名被调查者当中，第一次上网在网吧的</a:t>
            </a:r>
            <a:r>
              <a:rPr lang="en-US" altLang="zh-CN"/>
              <a:t>1214</a:t>
            </a:r>
            <a:r>
              <a:rPr lang="zh-CN" altLang="en-US"/>
              <a:t>人，占</a:t>
            </a:r>
            <a:r>
              <a:rPr lang="en-US" altLang="zh-CN"/>
              <a:t>65%</a:t>
            </a:r>
            <a:r>
              <a:rPr lang="zh-CN" altLang="en-US"/>
              <a:t>；在家的</a:t>
            </a:r>
            <a:r>
              <a:rPr lang="en-US" altLang="zh-CN"/>
              <a:t>299</a:t>
            </a:r>
            <a:r>
              <a:rPr lang="zh-CN" altLang="en-US"/>
              <a:t>人，占</a:t>
            </a:r>
            <a:r>
              <a:rPr lang="en-US" altLang="zh-CN"/>
              <a:t>16%</a:t>
            </a:r>
            <a:r>
              <a:rPr lang="zh-CN" altLang="en-US"/>
              <a:t>；在公司的</a:t>
            </a:r>
            <a:r>
              <a:rPr lang="en-US" altLang="zh-CN"/>
              <a:t>107</a:t>
            </a:r>
            <a:r>
              <a:rPr lang="zh-CN" altLang="en-US"/>
              <a:t>人，占</a:t>
            </a:r>
            <a:r>
              <a:rPr lang="en-US" altLang="zh-CN"/>
              <a:t>6%</a:t>
            </a:r>
            <a:r>
              <a:rPr lang="zh-CN" altLang="en-US"/>
              <a:t>；在其他地方的</a:t>
            </a:r>
            <a:r>
              <a:rPr lang="en-US" altLang="zh-CN"/>
              <a:t>256</a:t>
            </a:r>
            <a:r>
              <a:rPr lang="zh-CN" altLang="en-US"/>
              <a:t>人，占</a:t>
            </a:r>
            <a:r>
              <a:rPr lang="en-US" altLang="zh-CN"/>
              <a:t>13%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中国网民第一次上网调查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3154363"/>
            <a:ext cx="8961438" cy="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167" name="Picture 47" descr="20071201183227a3d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887788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1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527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全屏显示(4:3)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默认设计模板</vt:lpstr>
      <vt:lpstr>网民第一次上网的地点情况 </vt:lpstr>
      <vt:lpstr>中国网民第一次上网调查 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中国网民第一次上网调查 </dc:title>
  <dc:creator>User</dc:creator>
  <cp:lastModifiedBy>wx</cp:lastModifiedBy>
  <cp:revision>4</cp:revision>
  <dcterms:created xsi:type="dcterms:W3CDTF">2008-02-08T07:58:57Z</dcterms:created>
  <dcterms:modified xsi:type="dcterms:W3CDTF">2019-12-07T04:35:43Z</dcterms:modified>
</cp:coreProperties>
</file>