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9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5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320C-BB01-4735-B74A-CB024A6C0A2B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FF31-E86C-4049-A145-BF1D889DC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登黄雀楼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唐代：</a:t>
            </a:r>
            <a:r>
              <a:rPr lang="zh-CN" altLang="en-US" smtClean="0">
                <a:hlinkClick r:id="rId2" action="ppaction://hlinksldjump"/>
              </a:rPr>
              <a:t>王之涣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登黄雀楼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zh-CN" altLang="zh-CN"/>
              <a:t>白日依山尽，黄河入海流。</a:t>
            </a:r>
          </a:p>
          <a:p>
            <a:pPr marL="0" indent="0" algn="ctr">
              <a:buNone/>
            </a:pPr>
            <a:r>
              <a:rPr lang="zh-CN" altLang="zh-CN"/>
              <a:t>欲穷千里目，更上一层楼。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王之涣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/>
              <a:t>王之涣（</a:t>
            </a:r>
            <a:r>
              <a:rPr lang="en-US" altLang="zh-CN"/>
              <a:t>688</a:t>
            </a:r>
            <a:r>
              <a:rPr lang="zh-CN" altLang="zh-CN"/>
              <a:t>年</a:t>
            </a:r>
            <a:r>
              <a:rPr lang="en-US" altLang="zh-CN"/>
              <a:t>—742</a:t>
            </a:r>
            <a:r>
              <a:rPr lang="zh-CN" altLang="zh-CN"/>
              <a:t>年），是盛唐时期的著名诗人，字季凌，汉族，绛州（今山西新绛县）人。豪放不羁，常击剑悲歌，其诗多被当时乐工制曲歌唱。名动一时，他常与高适、王昌龄等相唱和，以善于描写边塞风光著称。</a:t>
            </a:r>
          </a:p>
          <a:p>
            <a:endParaRPr lang="zh-CN" altLang="en-US"/>
          </a:p>
        </p:txBody>
      </p:sp>
      <p:sp>
        <p:nvSpPr>
          <p:cNvPr id="4" name="动作按钮: 开始 3">
            <a:hlinkClick r:id="" action="ppaction://hlinkshowjump?jump=firstslide" highlightClick="1"/>
          </p:cNvPr>
          <p:cNvSpPr/>
          <p:nvPr/>
        </p:nvSpPr>
        <p:spPr>
          <a:xfrm>
            <a:off x="9807388" y="5683624"/>
            <a:ext cx="950259" cy="493339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登黄雀楼</vt:lpstr>
      <vt:lpstr>登黄雀楼</vt:lpstr>
      <vt:lpstr>王之涣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登黄雀楼</dc:title>
  <dc:creator>wx</dc:creator>
  <cp:lastModifiedBy>wx</cp:lastModifiedBy>
  <cp:revision>1</cp:revision>
  <dcterms:created xsi:type="dcterms:W3CDTF">2020-12-07T00:52:31Z</dcterms:created>
  <dcterms:modified xsi:type="dcterms:W3CDTF">2020-12-07T00:57:54Z</dcterms:modified>
</cp:coreProperties>
</file>