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
  </p:notesMasterIdLst>
  <p:sldIdLst>
    <p:sldId id="260" r:id="rId2"/>
    <p:sldId id="257" r:id="rId3"/>
    <p:sldId id="258" r:id="rId4"/>
    <p:sldId id="259" r:id="rId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25" autoAdjust="0"/>
    <p:restoredTop sz="94617" autoAdjust="0"/>
  </p:normalViewPr>
  <p:slideViewPr>
    <p:cSldViewPr>
      <p:cViewPr varScale="1">
        <p:scale>
          <a:sx n="82" d="100"/>
          <a:sy n="82" d="100"/>
        </p:scale>
        <p:origin x="84" y="6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2C970-2B5B-4628-BF20-D3D8DC7DFE7A}"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0D2F7-FFB1-4B26-A414-CCF8FD2E5902}" type="slidenum">
              <a:rPr lang="zh-CN" altLang="en-US" smtClean="0"/>
              <a:t>‹#›</a:t>
            </a:fld>
            <a:endParaRPr lang="zh-CN" altLang="en-US"/>
          </a:p>
        </p:txBody>
      </p:sp>
    </p:spTree>
    <p:extLst>
      <p:ext uri="{BB962C8B-B14F-4D97-AF65-F5344CB8AC3E}">
        <p14:creationId xmlns:p14="http://schemas.microsoft.com/office/powerpoint/2010/main" val="21715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6" name="灯片编号占位符 5"/>
          <p:cNvSpPr>
            <a:spLocks noGrp="1"/>
          </p:cNvSpPr>
          <p:nvPr>
            <p:ph type="sldNum" sz="quarter" idx="12"/>
          </p:nvPr>
        </p:nvSpPr>
        <p:spPr/>
        <p:txBody>
          <a:bodyPr/>
          <a:lstStyle>
            <a:lvl1pPr>
              <a:defRPr/>
            </a:lvl1pPr>
          </a:lstStyle>
          <a:p>
            <a:fld id="{683A4FF6-6DBB-420E-8ABE-941A738F0DD1}" type="slidenum">
              <a:rPr lang="en-US" altLang="zh-CN"/>
              <a:pPr/>
              <a:t>‹#›</a:t>
            </a:fld>
            <a:endParaRPr lang="en-US" altLang="zh-CN"/>
          </a:p>
        </p:txBody>
      </p:sp>
    </p:spTree>
    <p:extLst>
      <p:ext uri="{BB962C8B-B14F-4D97-AF65-F5344CB8AC3E}">
        <p14:creationId xmlns:p14="http://schemas.microsoft.com/office/powerpoint/2010/main" val="31972841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6" name="灯片编号占位符 5"/>
          <p:cNvSpPr>
            <a:spLocks noGrp="1"/>
          </p:cNvSpPr>
          <p:nvPr>
            <p:ph type="sldNum" sz="quarter" idx="12"/>
          </p:nvPr>
        </p:nvSpPr>
        <p:spPr/>
        <p:txBody>
          <a:bodyPr/>
          <a:lstStyle>
            <a:lvl1pPr>
              <a:defRPr/>
            </a:lvl1pPr>
          </a:lstStyle>
          <a:p>
            <a:fld id="{DFED429A-4149-4AF6-945E-3ADC1862D378}" type="slidenum">
              <a:rPr lang="en-US" altLang="zh-CN"/>
              <a:pPr/>
              <a:t>‹#›</a:t>
            </a:fld>
            <a:endParaRPr lang="en-US" altLang="zh-CN"/>
          </a:p>
        </p:txBody>
      </p:sp>
    </p:spTree>
    <p:extLst>
      <p:ext uri="{BB962C8B-B14F-4D97-AF65-F5344CB8AC3E}">
        <p14:creationId xmlns:p14="http://schemas.microsoft.com/office/powerpoint/2010/main" val="2617368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1"/>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1"/>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6" name="灯片编号占位符 5"/>
          <p:cNvSpPr>
            <a:spLocks noGrp="1"/>
          </p:cNvSpPr>
          <p:nvPr>
            <p:ph type="sldNum" sz="quarter" idx="12"/>
          </p:nvPr>
        </p:nvSpPr>
        <p:spPr/>
        <p:txBody>
          <a:bodyPr/>
          <a:lstStyle>
            <a:lvl1pPr>
              <a:defRPr/>
            </a:lvl1pPr>
          </a:lstStyle>
          <a:p>
            <a:fld id="{1B5C7585-7345-43BE-83A1-42AFE9FB11FF}" type="slidenum">
              <a:rPr lang="en-US" altLang="zh-CN"/>
              <a:pPr/>
              <a:t>‹#›</a:t>
            </a:fld>
            <a:endParaRPr lang="en-US" altLang="zh-CN"/>
          </a:p>
        </p:txBody>
      </p:sp>
    </p:spTree>
    <p:extLst>
      <p:ext uri="{BB962C8B-B14F-4D97-AF65-F5344CB8AC3E}">
        <p14:creationId xmlns:p14="http://schemas.microsoft.com/office/powerpoint/2010/main" val="8304290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6" name="灯片编号占位符 5"/>
          <p:cNvSpPr>
            <a:spLocks noGrp="1"/>
          </p:cNvSpPr>
          <p:nvPr>
            <p:ph type="sldNum" sz="quarter" idx="12"/>
          </p:nvPr>
        </p:nvSpPr>
        <p:spPr/>
        <p:txBody>
          <a:bodyPr/>
          <a:lstStyle>
            <a:lvl1pPr>
              <a:defRPr/>
            </a:lvl1pPr>
          </a:lstStyle>
          <a:p>
            <a:fld id="{EB185D0F-63E7-4CC5-BD94-9A1731AD8D5D}" type="slidenum">
              <a:rPr lang="en-US" altLang="zh-CN"/>
              <a:pPr/>
              <a:t>‹#›</a:t>
            </a:fld>
            <a:endParaRPr lang="en-US" altLang="zh-CN"/>
          </a:p>
        </p:txBody>
      </p:sp>
    </p:spTree>
    <p:extLst>
      <p:ext uri="{BB962C8B-B14F-4D97-AF65-F5344CB8AC3E}">
        <p14:creationId xmlns:p14="http://schemas.microsoft.com/office/powerpoint/2010/main" val="23972421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6" name="灯片编号占位符 5"/>
          <p:cNvSpPr>
            <a:spLocks noGrp="1"/>
          </p:cNvSpPr>
          <p:nvPr>
            <p:ph type="sldNum" sz="quarter" idx="12"/>
          </p:nvPr>
        </p:nvSpPr>
        <p:spPr/>
        <p:txBody>
          <a:bodyPr/>
          <a:lstStyle>
            <a:lvl1pPr>
              <a:defRPr/>
            </a:lvl1pPr>
          </a:lstStyle>
          <a:p>
            <a:fld id="{BA9E029F-449A-48A4-B7C1-239EB156B69E}" type="slidenum">
              <a:rPr lang="en-US" altLang="zh-CN"/>
              <a:pPr/>
              <a:t>‹#›</a:t>
            </a:fld>
            <a:endParaRPr lang="en-US" altLang="zh-CN"/>
          </a:p>
        </p:txBody>
      </p:sp>
    </p:spTree>
    <p:extLst>
      <p:ext uri="{BB962C8B-B14F-4D97-AF65-F5344CB8AC3E}">
        <p14:creationId xmlns:p14="http://schemas.microsoft.com/office/powerpoint/2010/main" val="31646589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7" name="灯片编号占位符 6"/>
          <p:cNvSpPr>
            <a:spLocks noGrp="1"/>
          </p:cNvSpPr>
          <p:nvPr>
            <p:ph type="sldNum" sz="quarter" idx="12"/>
          </p:nvPr>
        </p:nvSpPr>
        <p:spPr/>
        <p:txBody>
          <a:bodyPr/>
          <a:lstStyle>
            <a:lvl1pPr>
              <a:defRPr/>
            </a:lvl1pPr>
          </a:lstStyle>
          <a:p>
            <a:fld id="{E0F3E484-2867-4032-BE78-9707CB3F1175}" type="slidenum">
              <a:rPr lang="en-US" altLang="zh-CN"/>
              <a:pPr/>
              <a:t>‹#›</a:t>
            </a:fld>
            <a:endParaRPr lang="en-US" altLang="zh-CN"/>
          </a:p>
        </p:txBody>
      </p:sp>
    </p:spTree>
    <p:extLst>
      <p:ext uri="{BB962C8B-B14F-4D97-AF65-F5344CB8AC3E}">
        <p14:creationId xmlns:p14="http://schemas.microsoft.com/office/powerpoint/2010/main" val="36860798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7"/>
            <a:ext cx="4040188"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337"/>
            <a:ext cx="4041775"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8" name="页脚占位符 7"/>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9" name="灯片编号占位符 8"/>
          <p:cNvSpPr>
            <a:spLocks noGrp="1"/>
          </p:cNvSpPr>
          <p:nvPr>
            <p:ph type="sldNum" sz="quarter" idx="12"/>
          </p:nvPr>
        </p:nvSpPr>
        <p:spPr/>
        <p:txBody>
          <a:bodyPr/>
          <a:lstStyle>
            <a:lvl1pPr>
              <a:defRPr/>
            </a:lvl1pPr>
          </a:lstStyle>
          <a:p>
            <a:fld id="{C174DCE0-868C-4C7D-8279-8DA5E1CAC343}" type="slidenum">
              <a:rPr lang="en-US" altLang="zh-CN"/>
              <a:pPr/>
              <a:t>‹#›</a:t>
            </a:fld>
            <a:endParaRPr lang="en-US" altLang="zh-CN"/>
          </a:p>
        </p:txBody>
      </p:sp>
    </p:spTree>
    <p:extLst>
      <p:ext uri="{BB962C8B-B14F-4D97-AF65-F5344CB8AC3E}">
        <p14:creationId xmlns:p14="http://schemas.microsoft.com/office/powerpoint/2010/main" val="1645238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4" name="页脚占位符 3"/>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5" name="灯片编号占位符 4"/>
          <p:cNvSpPr>
            <a:spLocks noGrp="1"/>
          </p:cNvSpPr>
          <p:nvPr>
            <p:ph type="sldNum" sz="quarter" idx="12"/>
          </p:nvPr>
        </p:nvSpPr>
        <p:spPr/>
        <p:txBody>
          <a:bodyPr/>
          <a:lstStyle>
            <a:lvl1pPr>
              <a:defRPr/>
            </a:lvl1pPr>
          </a:lstStyle>
          <a:p>
            <a:fld id="{6F1AB5EE-8604-4FF2-BD0B-EB72800CE5B6}" type="slidenum">
              <a:rPr lang="en-US" altLang="zh-CN"/>
              <a:pPr/>
              <a:t>‹#›</a:t>
            </a:fld>
            <a:endParaRPr lang="en-US" altLang="zh-CN"/>
          </a:p>
        </p:txBody>
      </p:sp>
    </p:spTree>
    <p:extLst>
      <p:ext uri="{BB962C8B-B14F-4D97-AF65-F5344CB8AC3E}">
        <p14:creationId xmlns:p14="http://schemas.microsoft.com/office/powerpoint/2010/main" val="39652657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3" name="页脚占位符 2"/>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4" name="灯片编号占位符 3"/>
          <p:cNvSpPr>
            <a:spLocks noGrp="1"/>
          </p:cNvSpPr>
          <p:nvPr>
            <p:ph type="sldNum" sz="quarter" idx="12"/>
          </p:nvPr>
        </p:nvSpPr>
        <p:spPr/>
        <p:txBody>
          <a:bodyPr/>
          <a:lstStyle>
            <a:lvl1pPr>
              <a:defRPr/>
            </a:lvl1pPr>
          </a:lstStyle>
          <a:p>
            <a:fld id="{07B14DA8-0797-43A2-8002-0B222B37530C}" type="slidenum">
              <a:rPr lang="en-US" altLang="zh-CN"/>
              <a:pPr/>
              <a:t>‹#›</a:t>
            </a:fld>
            <a:endParaRPr lang="en-US" altLang="zh-CN"/>
          </a:p>
        </p:txBody>
      </p:sp>
    </p:spTree>
    <p:extLst>
      <p:ext uri="{BB962C8B-B14F-4D97-AF65-F5344CB8AC3E}">
        <p14:creationId xmlns:p14="http://schemas.microsoft.com/office/powerpoint/2010/main" val="12830458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9"/>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7" name="灯片编号占位符 6"/>
          <p:cNvSpPr>
            <a:spLocks noGrp="1"/>
          </p:cNvSpPr>
          <p:nvPr>
            <p:ph type="sldNum" sz="quarter" idx="12"/>
          </p:nvPr>
        </p:nvSpPr>
        <p:spPr/>
        <p:txBody>
          <a:bodyPr/>
          <a:lstStyle>
            <a:lvl1pPr>
              <a:defRPr/>
            </a:lvl1pPr>
          </a:lstStyle>
          <a:p>
            <a:fld id="{8F4528F9-17F1-4FA1-A04F-EB853A7FB3FF}" type="slidenum">
              <a:rPr lang="en-US" altLang="zh-CN"/>
              <a:pPr/>
              <a:t>‹#›</a:t>
            </a:fld>
            <a:endParaRPr lang="en-US" altLang="zh-CN"/>
          </a:p>
        </p:txBody>
      </p:sp>
    </p:spTree>
    <p:extLst>
      <p:ext uri="{BB962C8B-B14F-4D97-AF65-F5344CB8AC3E}">
        <p14:creationId xmlns:p14="http://schemas.microsoft.com/office/powerpoint/2010/main" val="7174332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2"/>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7" name="灯片编号占位符 6"/>
          <p:cNvSpPr>
            <a:spLocks noGrp="1"/>
          </p:cNvSpPr>
          <p:nvPr>
            <p:ph type="sldNum" sz="quarter" idx="12"/>
          </p:nvPr>
        </p:nvSpPr>
        <p:spPr/>
        <p:txBody>
          <a:bodyPr/>
          <a:lstStyle>
            <a:lvl1pPr>
              <a:defRPr/>
            </a:lvl1pPr>
          </a:lstStyle>
          <a:p>
            <a:fld id="{0C4A0FEC-08FA-4683-85DE-E649A5E576CD}" type="slidenum">
              <a:rPr lang="en-US" altLang="zh-CN"/>
              <a:pPr/>
              <a:t>‹#›</a:t>
            </a:fld>
            <a:endParaRPr lang="en-US" altLang="zh-CN"/>
          </a:p>
        </p:txBody>
      </p:sp>
    </p:spTree>
    <p:extLst>
      <p:ext uri="{BB962C8B-B14F-4D97-AF65-F5344CB8AC3E}">
        <p14:creationId xmlns:p14="http://schemas.microsoft.com/office/powerpoint/2010/main" val="792923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200153"/>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457200" y="4683921"/>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18437" name="Rectangle 5"/>
          <p:cNvSpPr>
            <a:spLocks noGrp="1" noChangeArrowheads="1"/>
          </p:cNvSpPr>
          <p:nvPr>
            <p:ph type="ftr" sz="quarter" idx="3"/>
          </p:nvPr>
        </p:nvSpPr>
        <p:spPr bwMode="auto">
          <a:xfrm>
            <a:off x="3124200" y="4683921"/>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
        <p:nvSpPr>
          <p:cNvPr id="18438" name="Rectangle 6"/>
          <p:cNvSpPr>
            <a:spLocks noGrp="1" noChangeArrowheads="1"/>
          </p:cNvSpPr>
          <p:nvPr>
            <p:ph type="sldNum" sz="quarter" idx="4"/>
          </p:nvPr>
        </p:nvSpPr>
        <p:spPr bwMode="auto">
          <a:xfrm>
            <a:off x="6553200" y="4683921"/>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A4F99FA-D70C-46D8-ABC8-1DFF7C5D187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iming>
    <p:tnLst>
      <p:par>
        <p:cTn id="1" dur="indefinite" restart="never" nodeType="tmRoot"/>
      </p:par>
    </p:tnLst>
  </p:timing>
  <p:hf sldNum="0"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fontAlgn="base">
        <a:spcBef>
          <a:spcPct val="20000"/>
        </a:spcBef>
        <a:spcAft>
          <a:spcPct val="0"/>
        </a:spcAft>
        <a:buChar char="•"/>
        <a:defRPr sz="3200">
          <a:solidFill>
            <a:schemeClr val="tx1"/>
          </a:solidFill>
          <a:latin typeface="+mn-lt"/>
          <a:ea typeface="+mn-ea"/>
          <a:cs typeface="+mn-cs"/>
        </a:defRPr>
      </a:lvl1pPr>
      <a:lvl2pPr marL="742932" indent="-285744" algn="l" rtl="0" fontAlgn="base">
        <a:spcBef>
          <a:spcPct val="20000"/>
        </a:spcBef>
        <a:spcAft>
          <a:spcPct val="0"/>
        </a:spcAft>
        <a:buChar char="–"/>
        <a:defRPr sz="2800">
          <a:solidFill>
            <a:schemeClr val="tx1"/>
          </a:solidFill>
          <a:latin typeface="+mn-lt"/>
          <a:ea typeface="+mn-ea"/>
        </a:defRPr>
      </a:lvl2pPr>
      <a:lvl3pPr marL="1142971" indent="-228594" algn="l" rtl="0" fontAlgn="base">
        <a:spcBef>
          <a:spcPct val="20000"/>
        </a:spcBef>
        <a:spcAft>
          <a:spcPct val="0"/>
        </a:spcAft>
        <a:buChar char="•"/>
        <a:defRPr sz="2400">
          <a:solidFill>
            <a:schemeClr val="tx1"/>
          </a:solidFill>
          <a:latin typeface="+mn-lt"/>
          <a:ea typeface="+mn-ea"/>
        </a:defRPr>
      </a:lvl3pPr>
      <a:lvl4pPr marL="1600160" indent="-228594" algn="l" rtl="0" fontAlgn="base">
        <a:spcBef>
          <a:spcPct val="20000"/>
        </a:spcBef>
        <a:spcAft>
          <a:spcPct val="0"/>
        </a:spcAft>
        <a:buChar char="–"/>
        <a:defRPr sz="2000">
          <a:solidFill>
            <a:schemeClr val="tx1"/>
          </a:solidFill>
          <a:latin typeface="+mn-lt"/>
          <a:ea typeface="+mn-ea"/>
        </a:defRPr>
      </a:lvl4pPr>
      <a:lvl5pPr marL="2057349" indent="-228594" algn="l" rtl="0" fontAlgn="base">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sz="7200">
                <a:solidFill>
                  <a:schemeClr val="bg1"/>
                </a:solidFill>
                <a:latin typeface="隶书" panose="02010509060101010101" pitchFamily="49" charset="-122"/>
                <a:ea typeface="隶书" panose="02010509060101010101" pitchFamily="49" charset="-122"/>
              </a:rPr>
              <a:t>简•爱</a:t>
            </a:r>
            <a:endParaRPr lang="zh-CN" altLang="en-US" sz="7200">
              <a:solidFill>
                <a:schemeClr val="bg1"/>
              </a:solidFill>
              <a:latin typeface="隶书" panose="02010509060101010101" pitchFamily="49" charset="-122"/>
              <a:ea typeface="隶书" panose="02010509060101010101" pitchFamily="49" charset="-122"/>
            </a:endParaRPr>
          </a:p>
        </p:txBody>
      </p:sp>
      <p:pic>
        <p:nvPicPr>
          <p:cNvPr id="7" name="Picture 4" descr="简爱1"/>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000" y="942750"/>
            <a:ext cx="3672000"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日期占位符 7"/>
          <p:cNvSpPr>
            <a:spLocks noGrp="1"/>
          </p:cNvSpPr>
          <p:nvPr>
            <p:ph type="dt" sz="half" idx="10"/>
          </p:nvPr>
        </p:nvSpPr>
        <p:spPr/>
        <p:txBody>
          <a:body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9" name="页脚占位符 8"/>
          <p:cNvSpPr>
            <a:spLocks noGrp="1"/>
          </p:cNvSpPr>
          <p:nvPr>
            <p:ph type="ftr" sz="quarter" idx="11"/>
          </p:nvPr>
        </p:nvSpPr>
        <p:spPr/>
        <p:txBody>
          <a:body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Tree>
    <p:extLst>
      <p:ext uri="{BB962C8B-B14F-4D97-AF65-F5344CB8AC3E}">
        <p14:creationId xmlns:p14="http://schemas.microsoft.com/office/powerpoint/2010/main" val="39742514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solidFill>
                  <a:schemeClr val="tx1"/>
                </a:solidFill>
              </a:rPr>
              <a:t>目录</a:t>
            </a:r>
          </a:p>
        </p:txBody>
      </p:sp>
      <p:sp>
        <p:nvSpPr>
          <p:cNvPr id="8195" name="Rectangle 3"/>
          <p:cNvSpPr>
            <a:spLocks noGrp="1" noChangeArrowheads="1"/>
          </p:cNvSpPr>
          <p:nvPr>
            <p:ph type="body" orient="vert" idx="1"/>
          </p:nvPr>
        </p:nvSpPr>
        <p:spPr/>
        <p:txBody>
          <a:bodyPr/>
          <a:lstStyle/>
          <a:p>
            <a:pPr>
              <a:lnSpc>
                <a:spcPct val="80000"/>
              </a:lnSpc>
            </a:pPr>
            <a:endParaRPr lang="en-US" altLang="zh-CN" sz="2000"/>
          </a:p>
          <a:p>
            <a:pPr>
              <a:lnSpc>
                <a:spcPct val="80000"/>
              </a:lnSpc>
            </a:pPr>
            <a:r>
              <a:rPr lang="zh-CN" altLang="en-US" sz="2000"/>
              <a:t>写作背景 </a:t>
            </a:r>
          </a:p>
          <a:p>
            <a:pPr>
              <a:lnSpc>
                <a:spcPct val="80000"/>
              </a:lnSpc>
            </a:pPr>
            <a:r>
              <a:rPr lang="zh-CN" altLang="en-US" sz="2000"/>
              <a:t>写作特色 </a:t>
            </a:r>
          </a:p>
          <a:p>
            <a:pPr>
              <a:lnSpc>
                <a:spcPct val="80000"/>
              </a:lnSpc>
            </a:pPr>
            <a:r>
              <a:rPr lang="zh-CN" altLang="en-US" sz="2000"/>
              <a:t>简爱中的名句　　 </a:t>
            </a:r>
          </a:p>
          <a:p>
            <a:pPr>
              <a:lnSpc>
                <a:spcPct val="80000"/>
              </a:lnSpc>
            </a:pPr>
            <a:r>
              <a:rPr lang="zh-CN" altLang="en-US" sz="2000"/>
              <a:t>内容简介 </a:t>
            </a:r>
          </a:p>
          <a:p>
            <a:pPr>
              <a:lnSpc>
                <a:spcPct val="80000"/>
              </a:lnSpc>
            </a:pPr>
            <a:r>
              <a:rPr lang="zh-CN" altLang="en-US" sz="2000"/>
              <a:t>简</a:t>
            </a:r>
            <a:r>
              <a:rPr lang="en-US" altLang="zh-CN" sz="2000"/>
              <a:t>•</a:t>
            </a:r>
            <a:r>
              <a:rPr lang="zh-CN" altLang="en-US" sz="2000"/>
              <a:t>爱书评 </a:t>
            </a:r>
          </a:p>
          <a:p>
            <a:pPr>
              <a:lnSpc>
                <a:spcPct val="80000"/>
              </a:lnSpc>
            </a:pPr>
            <a:r>
              <a:rPr lang="zh-CN" altLang="en-US" sz="2000"/>
              <a:t>小说解析 </a:t>
            </a:r>
          </a:p>
          <a:p>
            <a:pPr>
              <a:lnSpc>
                <a:spcPct val="80000"/>
              </a:lnSpc>
            </a:pPr>
            <a:r>
              <a:rPr lang="en-US" altLang="zh-CN" sz="2000"/>
              <a:t>34</a:t>
            </a:r>
            <a:r>
              <a:rPr lang="zh-CN" altLang="en-US" sz="2000"/>
              <a:t>版电影简爱 </a:t>
            </a:r>
          </a:p>
          <a:p>
            <a:pPr>
              <a:lnSpc>
                <a:spcPct val="80000"/>
              </a:lnSpc>
            </a:pPr>
            <a:r>
              <a:rPr lang="en-US" altLang="zh-CN" sz="2000"/>
              <a:t>44</a:t>
            </a:r>
            <a:r>
              <a:rPr lang="zh-CN" altLang="en-US" sz="2000"/>
              <a:t>版电影简爱 </a:t>
            </a:r>
          </a:p>
          <a:p>
            <a:pPr>
              <a:lnSpc>
                <a:spcPct val="80000"/>
              </a:lnSpc>
            </a:pPr>
            <a:r>
              <a:rPr lang="en-US" altLang="zh-CN" sz="2000">
                <a:hlinkClick r:id="rId2" action="ppaction://hlinksldjump"/>
              </a:rPr>
              <a:t>70</a:t>
            </a:r>
            <a:r>
              <a:rPr lang="zh-CN" altLang="en-US" sz="2000">
                <a:hlinkClick r:id="rId2" action="ppaction://hlinksldjump"/>
              </a:rPr>
              <a:t>版电影简爱</a:t>
            </a:r>
            <a:r>
              <a:rPr lang="zh-CN" altLang="en-US" sz="2000"/>
              <a:t> </a:t>
            </a:r>
          </a:p>
          <a:p>
            <a:pPr>
              <a:lnSpc>
                <a:spcPct val="80000"/>
              </a:lnSpc>
            </a:pPr>
            <a:r>
              <a:rPr lang="en-US" altLang="zh-CN" sz="2000"/>
              <a:t>83</a:t>
            </a:r>
            <a:r>
              <a:rPr lang="zh-CN" altLang="en-US" sz="2000"/>
              <a:t>版电影简爱 </a:t>
            </a:r>
          </a:p>
          <a:p>
            <a:pPr>
              <a:lnSpc>
                <a:spcPct val="80000"/>
              </a:lnSpc>
            </a:pPr>
            <a:r>
              <a:rPr lang="en-US" altLang="zh-CN" sz="2000"/>
              <a:t>96</a:t>
            </a:r>
            <a:r>
              <a:rPr lang="zh-CN" altLang="en-US" sz="2000"/>
              <a:t>版电影简爱 </a:t>
            </a:r>
          </a:p>
          <a:p>
            <a:pPr>
              <a:lnSpc>
                <a:spcPct val="80000"/>
              </a:lnSpc>
            </a:pPr>
            <a:r>
              <a:rPr lang="en-US" altLang="zh-CN" sz="2000"/>
              <a:t>97</a:t>
            </a:r>
            <a:r>
              <a:rPr lang="zh-CN" altLang="en-US" sz="2000"/>
              <a:t>版电影简爱 </a:t>
            </a:r>
          </a:p>
        </p:txBody>
      </p:sp>
      <p:sp>
        <p:nvSpPr>
          <p:cNvPr id="2" name="日期占位符 1"/>
          <p:cNvSpPr>
            <a:spLocks noGrp="1"/>
          </p:cNvSpPr>
          <p:nvPr>
            <p:ph type="dt" sz="half" idx="10"/>
          </p:nvPr>
        </p:nvSpPr>
        <p:spPr/>
        <p:txBody>
          <a:body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3" name="页脚占位符 2"/>
          <p:cNvSpPr>
            <a:spLocks noGrp="1"/>
          </p:cNvSpPr>
          <p:nvPr>
            <p:ph type="ftr" sz="quarter" idx="11"/>
          </p:nvPr>
        </p:nvSpPr>
        <p:spPr/>
        <p:txBody>
          <a:body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solidFill>
                  <a:schemeClr val="tx1"/>
                </a:solidFill>
              </a:rPr>
              <a:t>原著小说概述</a:t>
            </a:r>
          </a:p>
        </p:txBody>
      </p:sp>
      <p:sp>
        <p:nvSpPr>
          <p:cNvPr id="12291" name="Rectangle 3"/>
          <p:cNvSpPr>
            <a:spLocks noGrp="1" noChangeArrowheads="1"/>
          </p:cNvSpPr>
          <p:nvPr>
            <p:ph type="body" idx="1"/>
          </p:nvPr>
        </p:nvSpPr>
        <p:spPr/>
        <p:txBody>
          <a:bodyPr/>
          <a:lstStyle/>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是英国十九世纪著名的女作家夏洛蒂</a:t>
            </a:r>
            <a:r>
              <a:rPr lang="en-US" altLang="zh-CN" sz="2400"/>
              <a:t>•</a:t>
            </a:r>
            <a:r>
              <a:rPr lang="zh-CN" altLang="en-US" sz="2400"/>
              <a:t>勃朗特的代表作，人们普遍认为</a:t>
            </a:r>
            <a:r>
              <a:rPr lang="en-US" altLang="zh-CN" sz="2400"/>
              <a:t>《</a:t>
            </a:r>
            <a:r>
              <a:rPr lang="zh-CN" altLang="en-US" sz="2400"/>
              <a:t>简</a:t>
            </a:r>
            <a:r>
              <a:rPr lang="en-US" altLang="zh-CN" sz="2400"/>
              <a:t>•</a:t>
            </a:r>
            <a:r>
              <a:rPr lang="zh-CN" altLang="en-US" sz="2400"/>
              <a:t>爱</a:t>
            </a:r>
            <a:r>
              <a:rPr lang="en-US" altLang="zh-CN" sz="2400"/>
              <a:t>》</a:t>
            </a:r>
            <a:r>
              <a:rPr lang="zh-CN" altLang="en-US" sz="2400"/>
              <a:t>是夏洛蒂</a:t>
            </a:r>
            <a:r>
              <a:rPr lang="en-US" altLang="zh-CN" sz="2400"/>
              <a:t>•</a:t>
            </a:r>
            <a:r>
              <a:rPr lang="zh-CN" altLang="en-US" sz="2400"/>
              <a:t>勃朗特“诗意的生平”的写照，是一部具有自传色彩的作品。夏洛蒂</a:t>
            </a:r>
            <a:r>
              <a:rPr lang="en-US" altLang="zh-CN" sz="2400"/>
              <a:t>•</a:t>
            </a:r>
            <a:r>
              <a:rPr lang="zh-CN" altLang="en-US" sz="2400"/>
              <a:t>勃朗特、艾米莉</a:t>
            </a:r>
            <a:r>
              <a:rPr lang="en-US" altLang="zh-CN" sz="2400"/>
              <a:t>•</a:t>
            </a:r>
            <a:r>
              <a:rPr lang="zh-CN" altLang="en-US" sz="2400"/>
              <a:t>勃朗特、安妮</a:t>
            </a:r>
            <a:r>
              <a:rPr lang="en-US" altLang="zh-CN" sz="2400"/>
              <a:t>•</a:t>
            </a:r>
            <a:r>
              <a:rPr lang="zh-CN" altLang="en-US" sz="2400"/>
              <a:t>勃朗特和勃朗宁夫人构成那个时代英国妇女最高荣誉的完美的三位一体。</a:t>
            </a:r>
          </a:p>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是一部带有自传色彩的长篇小说，它阐释了这样一个主题：人的价值＝尊严＋爱。 </a:t>
            </a:r>
          </a:p>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中的简</a:t>
            </a:r>
            <a:r>
              <a:rPr lang="en-US" altLang="zh-CN" sz="2400"/>
              <a:t>•</a:t>
            </a:r>
            <a:r>
              <a:rPr lang="zh-CN" altLang="en-US" sz="2400"/>
              <a:t>爱人生追求有两个基本“旋律”：</a:t>
            </a:r>
          </a:p>
          <a:p>
            <a:pPr>
              <a:lnSpc>
                <a:spcPct val="90000"/>
              </a:lnSpc>
              <a:buFontTx/>
              <a:buNone/>
            </a:pPr>
            <a:r>
              <a:rPr lang="zh-CN" altLang="en-US" sz="2400"/>
              <a:t>　　</a:t>
            </a:r>
            <a:r>
              <a:rPr lang="en-US" altLang="zh-CN" sz="2400"/>
              <a:t>1.</a:t>
            </a:r>
            <a:r>
              <a:rPr lang="zh-CN" altLang="en-US" sz="2400"/>
              <a:t>富有激情、幻想和反抗精神。</a:t>
            </a:r>
          </a:p>
          <a:p>
            <a:pPr>
              <a:lnSpc>
                <a:spcPct val="90000"/>
              </a:lnSpc>
              <a:buFontTx/>
              <a:buNone/>
            </a:pPr>
            <a:r>
              <a:rPr lang="zh-CN" altLang="en-US" sz="2400"/>
              <a:t>　　</a:t>
            </a:r>
            <a:r>
              <a:rPr lang="en-US" altLang="zh-CN" sz="2400"/>
              <a:t>2.</a:t>
            </a:r>
            <a:r>
              <a:rPr lang="zh-CN" altLang="en-US" sz="2400"/>
              <a:t>对人间自由幸福的渴念和对更高精神境界的追求。</a:t>
            </a:r>
          </a:p>
        </p:txBody>
      </p:sp>
      <p:sp>
        <p:nvSpPr>
          <p:cNvPr id="2" name="日期占位符 1"/>
          <p:cNvSpPr>
            <a:spLocks noGrp="1"/>
          </p:cNvSpPr>
          <p:nvPr>
            <p:ph type="dt" sz="half" idx="10"/>
          </p:nvPr>
        </p:nvSpPr>
        <p:spPr/>
        <p:txBody>
          <a:body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3" name="页脚占位符 2"/>
          <p:cNvSpPr>
            <a:spLocks noGrp="1"/>
          </p:cNvSpPr>
          <p:nvPr>
            <p:ph type="ftr" sz="quarter" idx="11"/>
          </p:nvPr>
        </p:nvSpPr>
        <p:spPr/>
        <p:txBody>
          <a:body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descr="简爱70"/>
          <p:cNvPicPr>
            <a:picLocks noChangeAspect="1" noChangeArrowheads="1"/>
          </p:cNvPicPr>
          <p:nvPr/>
        </p:nvPicPr>
        <p:blipFill>
          <a:blip r:embed="rId2">
            <a:extLst>
              <a:ext uri="{28A0092B-C50C-407E-A947-70E740481C1C}">
                <a14:useLocalDpi xmlns:a14="http://schemas.microsoft.com/office/drawing/2010/main" val="0"/>
              </a:ext>
            </a:extLst>
          </a:blip>
          <a:srcRect t="4411"/>
          <a:stretch>
            <a:fillRect/>
          </a:stretch>
        </p:blipFill>
        <p:spPr bwMode="auto">
          <a:xfrm>
            <a:off x="2700339" y="123830"/>
            <a:ext cx="3848100" cy="4894263"/>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r>
              <a:rPr lang="en-US" altLang="zh-CN" smtClean="0"/>
              <a:t>2008</a:t>
            </a:r>
            <a:r>
              <a:rPr lang="zh-CN" altLang="en-US" smtClean="0"/>
              <a:t>年</a:t>
            </a:r>
            <a:r>
              <a:rPr lang="en-US" altLang="zh-CN" smtClean="0"/>
              <a:t>10</a:t>
            </a:r>
            <a:r>
              <a:rPr lang="zh-CN" altLang="en-US" smtClean="0"/>
              <a:t>月</a:t>
            </a:r>
            <a:endParaRPr lang="en-US" altLang="zh-CN"/>
          </a:p>
        </p:txBody>
      </p:sp>
      <p:sp>
        <p:nvSpPr>
          <p:cNvPr id="3" name="页脚占位符 2"/>
          <p:cNvSpPr>
            <a:spLocks noGrp="1"/>
          </p:cNvSpPr>
          <p:nvPr>
            <p:ph type="ftr" sz="quarter" idx="11"/>
          </p:nvPr>
        </p:nvSpPr>
        <p:spPr/>
        <p:txBody>
          <a:bodyPr/>
          <a:lstStyle/>
          <a:p>
            <a:r>
              <a:rPr lang="en-US" altLang="zh-CN" smtClean="0"/>
              <a:t>《</a:t>
            </a:r>
            <a:r>
              <a:rPr lang="zh-CN" altLang="en-US" smtClean="0"/>
              <a:t>简</a:t>
            </a:r>
            <a:r>
              <a:rPr lang="en-US" altLang="zh-CN" smtClean="0"/>
              <a:t>•</a:t>
            </a:r>
            <a:r>
              <a:rPr lang="zh-CN" altLang="en-US" smtClean="0"/>
              <a:t>爱</a:t>
            </a:r>
            <a:r>
              <a:rPr lang="en-US" altLang="zh-CN" smtClean="0"/>
              <a:t>》</a:t>
            </a:r>
            <a:r>
              <a:rPr lang="zh-CN" altLang="en-US" smtClean="0"/>
              <a:t>简介</a:t>
            </a:r>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56</Words>
  <Application>Microsoft Office PowerPoint</Application>
  <PresentationFormat>全屏显示(16:9)</PresentationFormat>
  <Paragraphs>29</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隶书</vt:lpstr>
      <vt:lpstr>宋体</vt:lpstr>
      <vt:lpstr>Arial</vt:lpstr>
      <vt:lpstr>1_默认设计模板</vt:lpstr>
      <vt:lpstr>简•爱</vt:lpstr>
      <vt:lpstr>目录</vt:lpstr>
      <vt:lpstr>原著小说概述</vt:lpstr>
      <vt:lpstr>PowerPoint 演示文稿</vt:lpstr>
    </vt:vector>
  </TitlesOfParts>
  <Company>真文</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以鱼代票看电影</dc:title>
  <dc:creator>蛟龙</dc:creator>
  <cp:lastModifiedBy>wx</cp:lastModifiedBy>
  <cp:revision>21</cp:revision>
  <dcterms:created xsi:type="dcterms:W3CDTF">2005-11-03T08:48:13Z</dcterms:created>
  <dcterms:modified xsi:type="dcterms:W3CDTF">2020-12-07T01:30:40Z</dcterms:modified>
</cp:coreProperties>
</file>