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03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</a:t>
            </a:r>
            <a:r>
              <a:rPr lang="zh-CN" altLang="en-US" dirty="0" smtClean="0"/>
              <a:t>：求和</a:t>
            </a:r>
            <a:endParaRPr lang="en-US" altLang="zh-CN" dirty="0" smtClean="0"/>
          </a:p>
          <a:p>
            <a:r>
              <a:rPr lang="en-US" altLang="zh-CN" dirty="0" smtClean="0"/>
              <a:t>Rank</a:t>
            </a:r>
            <a:r>
              <a:rPr lang="zh-CN" altLang="en-US" dirty="0" smtClean="0"/>
              <a:t>：排名</a:t>
            </a:r>
            <a:endParaRPr lang="en-US" altLang="zh-CN" dirty="0" smtClean="0"/>
          </a:p>
          <a:p>
            <a:r>
              <a:rPr lang="en-US" altLang="zh-CN" dirty="0" err="1" smtClean="0"/>
              <a:t>Countif</a:t>
            </a:r>
            <a:r>
              <a:rPr lang="zh-CN" altLang="zh-CN" dirty="0"/>
              <a:t>：条件计数</a:t>
            </a:r>
          </a:p>
          <a:p>
            <a:r>
              <a:rPr lang="en-US" altLang="zh-CN" dirty="0" err="1"/>
              <a:t>Sumif</a:t>
            </a:r>
            <a:r>
              <a:rPr lang="zh-CN" altLang="zh-CN" dirty="0"/>
              <a:t>：条件求和</a:t>
            </a:r>
          </a:p>
          <a:p>
            <a:r>
              <a:rPr lang="en-US" altLang="zh-CN" dirty="0"/>
              <a:t>If</a:t>
            </a:r>
            <a:r>
              <a:rPr lang="zh-CN" altLang="zh-CN" dirty="0"/>
              <a:t>：条件</a:t>
            </a:r>
          </a:p>
          <a:p>
            <a:r>
              <a:rPr lang="en-US" altLang="zh-CN" dirty="0" smtClean="0"/>
              <a:t>And</a:t>
            </a:r>
            <a:r>
              <a:rPr lang="zh-CN" altLang="en-US" dirty="0" smtClean="0"/>
              <a:t>：逻辑函数</a:t>
            </a:r>
            <a:endParaRPr lang="zh-CN" altLang="zh-CN" dirty="0"/>
          </a:p>
          <a:p>
            <a:r>
              <a:rPr lang="en-US" altLang="zh-CN" dirty="0" smtClean="0"/>
              <a:t>Or</a:t>
            </a:r>
            <a:r>
              <a:rPr lang="zh-CN" altLang="en-US" smtClean="0"/>
              <a:t>：</a:t>
            </a:r>
            <a:r>
              <a:rPr lang="zh-CN" altLang="en-US" smtClean="0"/>
              <a:t>逻辑函数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Count</a:t>
            </a:r>
            <a:r>
              <a:rPr lang="zh-CN" altLang="en-US" dirty="0"/>
              <a:t>：包含数字的单元格个数</a:t>
            </a:r>
          </a:p>
          <a:p>
            <a:r>
              <a:rPr lang="en-US" altLang="zh-CN" dirty="0" err="1"/>
              <a:t>Counta</a:t>
            </a:r>
            <a:r>
              <a:rPr lang="zh-CN" altLang="en-US" dirty="0"/>
              <a:t>：非空</a:t>
            </a:r>
            <a:r>
              <a:rPr lang="zh-CN" altLang="en-US" dirty="0" smtClean="0"/>
              <a:t>单元格</a:t>
            </a:r>
            <a:endParaRPr lang="en-US" altLang="zh-CN" dirty="0" smtClean="0"/>
          </a:p>
          <a:p>
            <a:r>
              <a:rPr lang="en-US" altLang="zh-CN" dirty="0" smtClean="0"/>
              <a:t>Max</a:t>
            </a:r>
            <a:r>
              <a:rPr lang="zh-CN" altLang="en-US" dirty="0" smtClean="0"/>
              <a:t>：求最大值</a:t>
            </a:r>
            <a:endParaRPr lang="zh-CN" altLang="en-US" dirty="0"/>
          </a:p>
          <a:p>
            <a:r>
              <a:rPr lang="en-US" altLang="zh-CN" dirty="0"/>
              <a:t>Min</a:t>
            </a:r>
            <a:r>
              <a:rPr lang="zh-CN" altLang="en-US" dirty="0" smtClean="0"/>
              <a:t>：求最小值</a:t>
            </a:r>
            <a:endParaRPr lang="zh-CN" altLang="en-US" dirty="0"/>
          </a:p>
          <a:p>
            <a:r>
              <a:rPr lang="en-US" altLang="zh-CN" dirty="0"/>
              <a:t>Large</a:t>
            </a:r>
            <a:r>
              <a:rPr lang="zh-CN" altLang="en-US" dirty="0"/>
              <a:t>：第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</a:p>
          <a:p>
            <a:r>
              <a:rPr lang="en-US" altLang="zh-CN" dirty="0"/>
              <a:t>Small</a:t>
            </a:r>
            <a:r>
              <a:rPr lang="zh-CN" altLang="en-US" dirty="0"/>
              <a:t>：倒数第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</a:p>
          <a:p>
            <a:r>
              <a:rPr lang="en-US" altLang="zh-CN" dirty="0"/>
              <a:t>Average</a:t>
            </a:r>
            <a:r>
              <a:rPr lang="zh-CN" altLang="en-US" dirty="0"/>
              <a:t>：平均数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如何学习一个函数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了解</a:t>
            </a:r>
            <a:r>
              <a:rPr lang="zh-CN" altLang="en-US" dirty="0" smtClean="0"/>
              <a:t>函数的作用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参数的个数、作用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参数的格式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单元格引用、</a:t>
            </a:r>
            <a:r>
              <a:rPr lang="zh-CN" altLang="en-US" smtClean="0"/>
              <a:t>数字、数组、文本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true/false</a:t>
            </a:r>
            <a:r>
              <a:rPr lang="zh-CN" altLang="en-US" dirty="0" smtClean="0"/>
              <a:t>、其他函数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70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Vlookup</a:t>
            </a:r>
            <a:r>
              <a:rPr lang="zh-CN" altLang="en-US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/>
              <a:t>Vlookup</a:t>
            </a:r>
            <a:r>
              <a:rPr lang="zh-CN" altLang="zh-CN" dirty="0"/>
              <a:t>返回</a:t>
            </a:r>
            <a:r>
              <a:rPr lang="zh-CN" altLang="zh-CN" dirty="0" smtClean="0"/>
              <a:t>第</a:t>
            </a:r>
            <a:r>
              <a:rPr lang="en-US" altLang="zh-CN" dirty="0" smtClean="0"/>
              <a:t>1</a:t>
            </a:r>
            <a:r>
              <a:rPr lang="zh-CN" altLang="zh-CN" dirty="0" smtClean="0"/>
              <a:t>个</a:t>
            </a:r>
            <a:r>
              <a:rPr lang="zh-CN" altLang="zh-CN" dirty="0"/>
              <a:t>找到的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如果第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个参数不在第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个参数中，则返回</a:t>
            </a:r>
            <a:r>
              <a:rPr lang="en-US" altLang="zh-CN" dirty="0"/>
              <a:t>#</a:t>
            </a:r>
            <a:r>
              <a:rPr lang="en-US" altLang="zh-CN" dirty="0" smtClean="0"/>
              <a:t>N/A</a:t>
            </a:r>
          </a:p>
          <a:p>
            <a:pPr lvl="0"/>
            <a:r>
              <a:rPr lang="zh-CN" altLang="zh-CN" dirty="0" smtClean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个参数为</a:t>
            </a:r>
            <a:r>
              <a:rPr lang="en-US" altLang="zh-CN" dirty="0"/>
              <a:t>0</a:t>
            </a:r>
            <a:r>
              <a:rPr lang="zh-CN" altLang="zh-CN" dirty="0"/>
              <a:t>或</a:t>
            </a:r>
            <a:r>
              <a:rPr lang="en-US" altLang="zh-CN" dirty="0"/>
              <a:t>false</a:t>
            </a:r>
            <a:r>
              <a:rPr lang="zh-CN" altLang="zh-CN" dirty="0"/>
              <a:t>时，必须完全相等，否则返回</a:t>
            </a:r>
            <a:r>
              <a:rPr lang="en-US" altLang="zh-CN" dirty="0"/>
              <a:t>#N/A</a:t>
            </a:r>
            <a:endParaRPr lang="zh-CN" altLang="zh-CN" dirty="0"/>
          </a:p>
          <a:p>
            <a:pPr lvl="0"/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个参数为</a:t>
            </a:r>
            <a:r>
              <a:rPr lang="en-US" altLang="zh-CN" dirty="0"/>
              <a:t>True</a:t>
            </a:r>
            <a:r>
              <a:rPr lang="zh-CN" altLang="zh-CN" dirty="0"/>
              <a:t>或省略时，如果没有完全相同的值，返回第一个比它小的值，没有返回</a:t>
            </a:r>
            <a:r>
              <a:rPr lang="en-US" altLang="zh-CN" dirty="0"/>
              <a:t>#N/A</a:t>
            </a:r>
            <a:r>
              <a:rPr lang="zh-CN" altLang="zh-CN" dirty="0"/>
              <a:t>，所以必须先排序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95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出错信息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0806"/>
            <a:ext cx="8229600" cy="396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18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177</Words>
  <Application>Microsoft Office PowerPoint</Application>
  <PresentationFormat>全屏显示(4:3)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函数</vt:lpstr>
      <vt:lpstr>常用函数</vt:lpstr>
      <vt:lpstr>如何学习一个函数</vt:lpstr>
      <vt:lpstr>Vlookup说明</vt:lpstr>
      <vt:lpstr>出错信息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>wx</dc:creator>
  <cp:lastModifiedBy>wx</cp:lastModifiedBy>
  <cp:revision>13</cp:revision>
  <dcterms:created xsi:type="dcterms:W3CDTF">2020-05-19T01:53:31Z</dcterms:created>
  <dcterms:modified xsi:type="dcterms:W3CDTF">2020-09-13T05:02:05Z</dcterms:modified>
</cp:coreProperties>
</file>