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7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83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33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7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7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8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7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7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16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88640"/>
            <a:ext cx="6707088" cy="108498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4" y="188640"/>
            <a:ext cx="1237432" cy="824955"/>
          </a:xfrm>
        </p:spPr>
      </p:pic>
    </p:spTree>
    <p:extLst>
      <p:ext uri="{BB962C8B-B14F-4D97-AF65-F5344CB8AC3E}">
        <p14:creationId xmlns:p14="http://schemas.microsoft.com/office/powerpoint/2010/main" val="87802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6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9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0</Words>
  <Application>Microsoft Office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</dc:creator>
  <cp:lastModifiedBy>wx</cp:lastModifiedBy>
  <cp:revision>3</cp:revision>
  <dcterms:created xsi:type="dcterms:W3CDTF">2020-06-12T02:02:43Z</dcterms:created>
  <dcterms:modified xsi:type="dcterms:W3CDTF">2020-06-12T02:43:29Z</dcterms:modified>
</cp:coreProperties>
</file>