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登</a:t>
            </a:r>
            <a:r>
              <a:rPr lang="zh-CN" altLang="zh-CN" dirty="0" smtClean="0"/>
              <a:t>鹳雀楼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唐代：</a:t>
            </a:r>
            <a:r>
              <a:rPr lang="zh-CN" altLang="zh-CN" dirty="0">
                <a:hlinkClick r:id="rId2" action="ppaction://hlinksldjump"/>
              </a:rPr>
              <a:t>王之</a:t>
            </a:r>
            <a:r>
              <a:rPr lang="zh-CN" altLang="zh-CN" dirty="0" smtClean="0">
                <a:hlinkClick r:id="rId2" action="ppaction://hlinksldjump"/>
              </a:rPr>
              <a:t>涣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924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登</a:t>
            </a:r>
            <a:r>
              <a:rPr lang="zh-CN" altLang="zh-CN" dirty="0" smtClean="0"/>
              <a:t>鹳雀楼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dirty="0"/>
              <a:t>白日依山尽，黄河入海流。</a:t>
            </a:r>
          </a:p>
          <a:p>
            <a:pPr marL="0" indent="0" algn="ctr">
              <a:buNone/>
            </a:pPr>
            <a:r>
              <a:rPr lang="zh-CN" altLang="zh-CN" dirty="0"/>
              <a:t>欲穷千里目，更上一层楼。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5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王之</a:t>
            </a:r>
            <a:r>
              <a:rPr lang="zh-CN" altLang="zh-CN" dirty="0" smtClean="0"/>
              <a:t>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王之涣（</a:t>
            </a:r>
            <a:r>
              <a:rPr lang="en-US" altLang="zh-CN" dirty="0"/>
              <a:t>688</a:t>
            </a:r>
            <a:r>
              <a:rPr lang="zh-CN" altLang="zh-CN" dirty="0"/>
              <a:t>年</a:t>
            </a:r>
            <a:r>
              <a:rPr lang="en-US" altLang="zh-CN" dirty="0"/>
              <a:t>—742</a:t>
            </a:r>
            <a:r>
              <a:rPr lang="zh-CN" altLang="zh-CN" dirty="0"/>
              <a:t>年），是盛唐时期的著名诗人，字季凌，汉族，绛州（今山西新绛县）人。豪放不羁，常击剑悲歌，其诗多被当时乐工制曲歌唱。名动一时，他常与高适、王昌龄等相唱和，以善于描写边塞风光著称。</a:t>
            </a:r>
          </a:p>
          <a:p>
            <a:endParaRPr lang="zh-CN" altLang="en-US" dirty="0"/>
          </a:p>
        </p:txBody>
      </p:sp>
      <p:sp>
        <p:nvSpPr>
          <p:cNvPr id="4" name="动作按钮: 开始 3">
            <a:hlinkClick r:id="" action="ppaction://hlinkshowjump?jump=firstslide" highlightClick="1"/>
          </p:cNvPr>
          <p:cNvSpPr/>
          <p:nvPr/>
        </p:nvSpPr>
        <p:spPr>
          <a:xfrm>
            <a:off x="7236296" y="5301208"/>
            <a:ext cx="576064" cy="50405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登鹳雀楼</vt:lpstr>
      <vt:lpstr>登鹳雀楼</vt:lpstr>
      <vt:lpstr>王之涣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登鹳雀楼</dc:title>
  <dc:creator>wx</dc:creator>
  <cp:lastModifiedBy>wx</cp:lastModifiedBy>
  <cp:revision>3</cp:revision>
  <dcterms:created xsi:type="dcterms:W3CDTF">2019-12-01T15:09:59Z</dcterms:created>
  <dcterms:modified xsi:type="dcterms:W3CDTF">2020-06-09T00:59:37Z</dcterms:modified>
</cp:coreProperties>
</file>