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image" Target="../media/image3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广州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1000</c:v>
                </c:pt>
                <c:pt idx="3">
                  <c:v>190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深圳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290</c:v>
                </c:pt>
                <c:pt idx="2">
                  <c:v>420</c:v>
                </c:pt>
                <c:pt idx="3">
                  <c:v>320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one"/>
        <c:axId val="175230336"/>
        <c:axId val="188749696"/>
        <c:axId val="0"/>
      </c:bar3DChart>
      <c:catAx>
        <c:axId val="175230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88749696"/>
        <c:crosses val="autoZero"/>
        <c:auto val="1"/>
        <c:lblAlgn val="ctr"/>
        <c:lblOffset val="100"/>
        <c:noMultiLvlLbl val="0"/>
      </c:catAx>
      <c:valAx>
        <c:axId val="18874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2303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</c:spPr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AAEE-5F5F-4EA3-8519-B279B011386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0393-90DA-4E77-806E-E0045E44F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3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5000" dirty="0">
                <a:solidFill>
                  <a:srgbClr val="00206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房屋销售统计报告</a:t>
            </a:r>
            <a:endParaRPr lang="zh-CN" altLang="en-US" sz="5000" dirty="0">
              <a:solidFill>
                <a:srgbClr val="002060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2772000"/>
            <a:ext cx="3600400" cy="2397867"/>
          </a:xfrm>
        </p:spPr>
      </p:pic>
      <p:sp>
        <p:nvSpPr>
          <p:cNvPr id="2" name="矩形 1"/>
          <p:cNvSpPr/>
          <p:nvPr/>
        </p:nvSpPr>
        <p:spPr>
          <a:xfrm>
            <a:off x="2340000" y="5878800"/>
            <a:ext cx="4352400" cy="7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永鑫房产有限公司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19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reflection blurRad="6350" stA="55000" endA="50" endPos="85000" dir="5400000" sy="-100000" algn="bl" rotWithShape="0"/>
                </a:effectLst>
              </a:rPr>
              <a:t>广州经济适用房销售情况</a:t>
            </a:r>
            <a:endParaRPr lang="zh-CN" altLang="en-US" dirty="0"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558822"/>
              </p:ext>
            </p:extLst>
          </p:nvPr>
        </p:nvGraphicFramePr>
        <p:xfrm>
          <a:off x="1119600" y="2358000"/>
          <a:ext cx="6998400" cy="2520000"/>
        </p:xfrm>
        <a:graphic>
          <a:graphicData uri="http://schemas.openxmlformats.org/drawingml/2006/table">
            <a:tbl>
              <a:tblPr firstRow="1" firstCol="1" bandRow="1"/>
              <a:tblGrid>
                <a:gridCol w="2332800"/>
                <a:gridCol w="2332800"/>
                <a:gridCol w="2332800"/>
              </a:tblGrid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广州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深圳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一季度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100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180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二季度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200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290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三季度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1000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420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四季度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190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320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0000" y="5302800"/>
            <a:ext cx="39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002060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注：数据来自广东省房地产协会</a:t>
            </a:r>
            <a:endParaRPr lang="zh-CN" altLang="en-US" sz="2000" dirty="0">
              <a:solidFill>
                <a:srgbClr val="002060"/>
              </a:solidFill>
              <a:effectLst>
                <a:reflection blurRad="6350" stA="60000" endA="900" endPos="60000" dist="29997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3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2 0.026 -0.058 0.058 -0.058 L 0.192 -0.058 C 0.224 -0.058 0.25 -0.032 0.25 0 L 0.25 0.132 C 0.25 0.164 0.224 0.191 0.192 0.191 L 0.058 0.191 C 0.026 0.191 0 0.164 0 0.132 Z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reflection blurRad="6350" stA="55000" endA="50" endPos="85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房屋销售统计报告</a:t>
            </a:r>
            <a:endParaRPr lang="zh-CN" altLang="en-US" dirty="0">
              <a:effectLst>
                <a:reflection blurRad="6350" stA="55000" endA="50" endPos="85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540165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8270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Sub>
          <a:bldChart bld="seriesEl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</TotalTime>
  <Words>37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华丽</vt:lpstr>
      <vt:lpstr>房屋销售统计报告</vt:lpstr>
      <vt:lpstr>广州经济适用房销售情况</vt:lpstr>
      <vt:lpstr>房屋销售统计报告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wx</cp:lastModifiedBy>
  <cp:revision>7</cp:revision>
  <dcterms:created xsi:type="dcterms:W3CDTF">2013-06-07T12:58:47Z</dcterms:created>
  <dcterms:modified xsi:type="dcterms:W3CDTF">2019-12-07T08:06:58Z</dcterms:modified>
</cp:coreProperties>
</file>