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2019/12/7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0" y="2772000"/>
            <a:ext cx="3600400" cy="2397867"/>
          </a:xfrm>
        </p:spPr>
      </p:pic>
    </p:spTree>
    <p:extLst>
      <p:ext uri="{BB962C8B-B14F-4D97-AF65-F5344CB8AC3E}">
        <p14:creationId xmlns:p14="http://schemas.microsoft.com/office/powerpoint/2010/main" val="124519664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广州经济适用房销售情况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831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>
                  <a:reflection blurRad="6350" stA="55000" endA="50" endPos="85000" dir="5400000" sy="-100000" algn="bl" rotWithShape="0"/>
                </a:effectLst>
                <a:latin typeface="楷体" pitchFamily="49" charset="-122"/>
                <a:ea typeface="楷体" pitchFamily="49" charset="-122"/>
              </a:rPr>
              <a:t>房屋销售统计报告</a:t>
            </a:r>
            <a:endParaRPr lang="zh-CN" altLang="en-US" dirty="0">
              <a:effectLst>
                <a:reflection blurRad="6350" stA="55000" endA="50" endPos="85000" dir="5400000" sy="-100000" algn="bl" rotWithShape="0"/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8270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邻">
  <a:themeElements>
    <a:clrScheme name="相邻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邻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</TotalTime>
  <Words>8</Words>
  <Application>Microsoft Office PowerPoint</Application>
  <PresentationFormat>全屏显示(4:3)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相邻</vt:lpstr>
      <vt:lpstr>PowerPoint 演示文稿</vt:lpstr>
      <vt:lpstr>广州经济适用房销售情况</vt:lpstr>
      <vt:lpstr>房屋销售统计报告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wx</cp:lastModifiedBy>
  <cp:revision>4</cp:revision>
  <dcterms:created xsi:type="dcterms:W3CDTF">2013-06-07T12:58:47Z</dcterms:created>
  <dcterms:modified xsi:type="dcterms:W3CDTF">2019-12-07T08:07:47Z</dcterms:modified>
</cp:coreProperties>
</file>