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5401" autoAdjust="0"/>
  </p:normalViewPr>
  <p:slideViewPr>
    <p:cSldViewPr>
      <p:cViewPr varScale="1">
        <p:scale>
          <a:sx n="85" d="100"/>
          <a:sy n="85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E5FC-B59C-4D32-AB84-63F4B93C2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4E54-BFCC-48B2-B10A-90C4FFCBA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4E54-BFCC-48B2-B10A-90C4FFCBAF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22823;&#32434;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Office2010-PowerPoint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幻灯片背景设置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2776"/>
            <a:ext cx="2571750" cy="4371975"/>
          </a:xfrm>
        </p:spPr>
      </p:pic>
      <p:sp>
        <p:nvSpPr>
          <p:cNvPr id="6" name="TextBox 5"/>
          <p:cNvSpPr txBox="1"/>
          <p:nvPr/>
        </p:nvSpPr>
        <p:spPr>
          <a:xfrm>
            <a:off x="377991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设置背景格式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99792" y="16288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右键单击幻灯片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8344" y="4509120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139466" cy="3146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2852936"/>
            <a:ext cx="576064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27584" y="294293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468" y="3089024"/>
            <a:ext cx="57606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5758" y="3323024"/>
            <a:ext cx="2810138" cy="1186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34888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设置幻灯片背景，可以使用图片、纹理、图案等，默认为白色填充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2781" y="421014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只有当填充是图片或纹理时可以设置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740" y="5517232"/>
            <a:ext cx="68223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5671863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284" y="53749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将修改应用到所有的幻灯片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5" grpId="0" animBg="1"/>
      <p:bldP spid="18" grpId="0"/>
      <p:bldP spid="19" grpId="0"/>
      <p:bldP spid="21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136904" cy="86409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占位符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1828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用于幻灯片上，就表现为一个虚框，虚框内部往往有“单击此处添加标题”之类的提示语，一旦鼠标点击之后，提示语会自动</a:t>
            </a:r>
            <a:r>
              <a:rPr lang="zh-CN" altLang="en-US" dirty="0" smtClean="0"/>
              <a:t>消。</a:t>
            </a:r>
            <a:endParaRPr lang="en-US" altLang="zh-CN" dirty="0" smtClean="0"/>
          </a:p>
          <a:p>
            <a:r>
              <a:rPr lang="zh-CN" altLang="en-US" dirty="0" smtClean="0"/>
              <a:t>幻灯片能</a:t>
            </a:r>
            <a:r>
              <a:rPr lang="zh-CN" altLang="en-US" dirty="0"/>
              <a:t>起到规划幻灯片结构的作用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5926121" cy="348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365104"/>
            <a:ext cx="1368152" cy="79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067944" y="4196987"/>
            <a:ext cx="2304256" cy="3841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3108" y="359682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这些图形代表占位符可以添加的对象，这种内容占位符可以添加所有对象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2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其他占位符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816784" cy="4525963"/>
          </a:xfrm>
        </p:spPr>
      </p:pic>
    </p:spTree>
    <p:extLst>
      <p:ext uri="{BB962C8B-B14F-4D97-AF65-F5344CB8AC3E}">
        <p14:creationId xmlns:p14="http://schemas.microsoft.com/office/powerpoint/2010/main" val="3438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占位符与文本框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48464" cy="26208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占位符输入文字时与文本框没有太大的区别。</a:t>
            </a:r>
            <a:endParaRPr lang="en-US" altLang="zh-CN" dirty="0" smtClean="0"/>
          </a:p>
          <a:p>
            <a:r>
              <a:rPr lang="zh-CN" altLang="en-US" dirty="0" smtClean="0"/>
              <a:t>文本框与占位符都使用绘图工具进行设置。</a:t>
            </a:r>
            <a:endParaRPr lang="en-US" altLang="zh-CN" dirty="0" smtClean="0"/>
          </a:p>
          <a:p>
            <a:r>
              <a:rPr lang="zh-CN" altLang="en-US" dirty="0"/>
              <a:t>占位</a:t>
            </a:r>
            <a:r>
              <a:rPr lang="zh-CN" altLang="en-US" dirty="0" smtClean="0"/>
              <a:t>符中的内容会显示在</a:t>
            </a:r>
            <a:r>
              <a:rPr lang="zh-CN" altLang="en-US" dirty="0" smtClean="0">
                <a:hlinkClick r:id="rId2" action="ppaction://hlinkpres?slideindex=1&amp;slidetitle="/>
              </a:rPr>
              <a:t>大纲</a:t>
            </a:r>
            <a:r>
              <a:rPr lang="zh-CN" altLang="en-US" dirty="0" smtClean="0"/>
              <a:t>中，文本框不会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超链接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4305300" cy="1400175"/>
          </a:xfrm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链接可以通过点击某些内容，打开其他的文件或者网页，来展示更多的相关内容，比如我们前面讲解大纲是，点击大纲以后，就打开了介绍大纲的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1723" y="2780928"/>
            <a:ext cx="11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超链接</a:t>
            </a:r>
          </a:p>
        </p:txBody>
      </p:sp>
      <p:sp>
        <p:nvSpPr>
          <p:cNvPr id="8" name="右箭头 7"/>
          <p:cNvSpPr/>
          <p:nvPr/>
        </p:nvSpPr>
        <p:spPr>
          <a:xfrm>
            <a:off x="4572000" y="2788176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1640" y="3861048"/>
            <a:ext cx="576000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530" y="4185894"/>
            <a:ext cx="576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63865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选中要设置超链接的文字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483768" y="2769895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676553"/>
            <a:ext cx="4680000" cy="220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487" y="952342"/>
            <a:ext cx="720078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7" y="1394223"/>
            <a:ext cx="44553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2276872"/>
            <a:ext cx="315487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718797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链接打开文件或网页。</a:t>
            </a:r>
            <a:endParaRPr lang="en-US" altLang="zh-CN" dirty="0" smtClean="0"/>
          </a:p>
          <a:p>
            <a:r>
              <a:rPr lang="zh-CN" altLang="en-US" dirty="0" smtClean="0"/>
              <a:t>打开当前文件夹的文件，我们最好把要链接的文件与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放在一个文件夹下，这样就不会因为电脑不同找不到文件。</a:t>
            </a:r>
            <a:endParaRPr lang="en-US" altLang="zh-CN" dirty="0" smtClean="0"/>
          </a:p>
          <a:p>
            <a:r>
              <a:rPr lang="zh-CN" altLang="en-US" dirty="0" smtClean="0"/>
              <a:t>可以直接输入网站地址，链接到某个网页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" y="3501008"/>
            <a:ext cx="4680000" cy="2208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188" y="4221088"/>
            <a:ext cx="59341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6" y="4050968"/>
            <a:ext cx="1512169" cy="13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40052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链接打开本文档中的位置。</a:t>
            </a:r>
            <a:endParaRPr lang="en-US" altLang="zh-CN" dirty="0" smtClean="0"/>
          </a:p>
          <a:p>
            <a:r>
              <a:rPr lang="zh-CN" altLang="en-US" dirty="0" smtClean="0"/>
              <a:t>本文档中所有的幻灯片都会显示出来，选择一个需要链接到幻灯片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64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uiExpand="1" build="p"/>
      <p:bldP spid="12" grpId="0" animBg="1"/>
      <p:bldP spid="13" grpId="0" animBg="1"/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文本框与形状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51054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1331640" y="2420888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757954"/>
            <a:ext cx="648072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087724" y="1700808"/>
            <a:ext cx="5400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25501"/>
            <a:ext cx="2397295" cy="5832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4653931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文本框与形状的使用与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中的相同。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中会多出一排动作按钮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6381328"/>
            <a:ext cx="239729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动作按钮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00400" cy="1154845"/>
          </a:xfrm>
        </p:spPr>
      </p:pic>
      <p:sp>
        <p:nvSpPr>
          <p:cNvPr id="7" name="动作按钮: 第一张 6">
            <a:hlinkClick r:id="" action="ppaction://hlinkshowjump?jump=firstslide" highlightClick="1"/>
          </p:cNvPr>
          <p:cNvSpPr/>
          <p:nvPr/>
        </p:nvSpPr>
        <p:spPr>
          <a:xfrm>
            <a:off x="7524328" y="5733256"/>
            <a:ext cx="864096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148478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鼠标放在按钮上时，会显示按钮的说名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点击一</a:t>
            </a:r>
            <a:r>
              <a:rPr lang="zh-CN" altLang="en-US" dirty="0" smtClean="0"/>
              <a:t>个按钮以后，在空白处拖出合适的大小，操作方法与插入形状相同。</a:t>
            </a:r>
            <a:endParaRPr lang="en-US" altLang="zh-CN" dirty="0" smtClean="0"/>
          </a:p>
          <a:p>
            <a:r>
              <a:rPr lang="zh-CN" altLang="en-US" dirty="0" smtClean="0"/>
              <a:t>放置完成后会弹出对话框。</a:t>
            </a:r>
            <a:endParaRPr lang="en-US" altLang="zh-CN" dirty="0" smtClean="0"/>
          </a:p>
          <a:p>
            <a:r>
              <a:rPr lang="zh-CN" altLang="en-US" dirty="0" smtClean="0"/>
              <a:t>选择链接到的幻灯片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3543300" cy="3648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014" y="3793108"/>
            <a:ext cx="32403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132856"/>
            <a:ext cx="172819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形状设置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29600" cy="788927"/>
          </a:xfrm>
        </p:spPr>
      </p:pic>
      <p:sp>
        <p:nvSpPr>
          <p:cNvPr id="5" name="TextBox 4"/>
          <p:cNvSpPr txBox="1"/>
          <p:nvPr/>
        </p:nvSpPr>
        <p:spPr>
          <a:xfrm>
            <a:off x="755576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绘图工具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选中形状</a:t>
            </a:r>
            <a:endParaRPr lang="en-US" altLang="zh-CN" dirty="0" smtClean="0"/>
          </a:p>
        </p:txBody>
      </p:sp>
      <p:sp>
        <p:nvSpPr>
          <p:cNvPr id="7" name="右箭头 6"/>
          <p:cNvSpPr/>
          <p:nvPr/>
        </p:nvSpPr>
        <p:spPr>
          <a:xfrm>
            <a:off x="1907704" y="3140968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31280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右键单击</a:t>
            </a:r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4644008" y="3199333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31633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设置形状格式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237209" cy="28893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5816" y="1680392"/>
            <a:ext cx="61206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6421749"/>
            <a:ext cx="1224136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9640"/>
            <a:ext cx="3024336" cy="2918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7784" y="3933056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27884" y="4149080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4373412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27884" y="465313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51535" y="4823818"/>
            <a:ext cx="696329" cy="909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1535" y="5805264"/>
            <a:ext cx="696329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45140" y="537321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91880" y="5985284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背景边框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55628" y="4481834"/>
            <a:ext cx="1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样式、效果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5050050"/>
            <a:ext cx="17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背景为图片可设置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5349" y="5828002"/>
            <a:ext cx="17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大小和位置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5" grpId="0" animBg="1"/>
      <p:bldP spid="19" grpId="0" animBg="1"/>
      <p:bldP spid="22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36904" cy="1008112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0677"/>
            <a:ext cx="8208912" cy="7301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桌面右键单击，选择新建</a:t>
            </a:r>
            <a:r>
              <a:rPr lang="en-US" altLang="zh-CN" sz="2400" dirty="0" smtClean="0"/>
              <a:t>PowerPoint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8135"/>
            <a:ext cx="3600400" cy="411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28439"/>
            <a:ext cx="1656184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4729273" cy="2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图片、剪贴画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4581525" cy="1476375"/>
          </a:xfrm>
        </p:spPr>
      </p:pic>
      <p:sp>
        <p:nvSpPr>
          <p:cNvPr id="5" name="TextBox 4"/>
          <p:cNvSpPr txBox="1"/>
          <p:nvPr/>
        </p:nvSpPr>
        <p:spPr>
          <a:xfrm>
            <a:off x="899592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55776" y="1700808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5936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图片或剪贴画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97271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4004" y="3332488"/>
            <a:ext cx="1001732" cy="456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3190" y="4941168"/>
            <a:ext cx="38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点击图片后，选择相应的图片即可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剪贴画后，在右边会出现下方的对话框，点击搜索后，可以选择需要的剪贴画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2135837" cy="5456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1412776"/>
            <a:ext cx="43204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124744"/>
            <a:ext cx="2122313" cy="5607199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52709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651520"/>
            <a:ext cx="8640961" cy="849487"/>
          </a:xfrm>
        </p:spPr>
      </p:pic>
      <p:sp>
        <p:nvSpPr>
          <p:cNvPr id="5" name="TextBox 4"/>
          <p:cNvSpPr txBox="1"/>
          <p:nvPr/>
        </p:nvSpPr>
        <p:spPr>
          <a:xfrm>
            <a:off x="395536" y="148478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使用图片工具对图片进行设置，其使用方法与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中的图片使用方法相同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282" y="2780928"/>
            <a:ext cx="144016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842" y="2780928"/>
            <a:ext cx="502243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71600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83968" y="3745045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4328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33884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282" y="4733322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设置图片效果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2777" y="4757112"/>
            <a:ext cx="114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设置图片样式、边框等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13994" y="4581128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设置图片对其方式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00392" y="4627294"/>
            <a:ext cx="74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设置图片大小比例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647950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720" y="5877272"/>
            <a:ext cx="149582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202623" y="782276"/>
            <a:ext cx="63172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7822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31968"/>
            <a:ext cx="46101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锁定纵横比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4610100" cy="4448175"/>
          </a:xfrm>
        </p:spPr>
      </p:pic>
      <p:sp>
        <p:nvSpPr>
          <p:cNvPr id="5" name="TextBox 4"/>
          <p:cNvSpPr txBox="1"/>
          <p:nvPr/>
        </p:nvSpPr>
        <p:spPr>
          <a:xfrm>
            <a:off x="1547664" y="2924944"/>
            <a:ext cx="1584176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635896" y="2276872"/>
            <a:ext cx="1944216" cy="73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7008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当勾上锁定纵横比时，图片会保持宽度和高度的比例不变，在修改图片高度，宽度也会根据比例发生变化。修改宽度是，高度也一样会辩护。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57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" y="4653136"/>
            <a:ext cx="1250689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9832" y="404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此时图片高度与宽度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932040" y="54780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3004"/>
            <a:ext cx="174307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026" y="177281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932040" y="2057098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75" y="1772816"/>
            <a:ext cx="17526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256" y="2168896"/>
            <a:ext cx="1239019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380312" y="2564904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4218" y="3082996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宽度自动改变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3" y="223004"/>
            <a:ext cx="2251242" cy="324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54" y="4725144"/>
            <a:ext cx="4765128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6606" y="3585790"/>
            <a:ext cx="196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</a:t>
            </a:r>
            <a:r>
              <a:rPr lang="zh-CN" altLang="en-US" dirty="0" smtClean="0"/>
              <a:t>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4973467" y="389066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81" y="3575385"/>
            <a:ext cx="1771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9" grpId="0" animBg="1"/>
      <p:bldP spid="12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幻灯片页面设置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78174"/>
            <a:ext cx="3648075" cy="1466850"/>
          </a:xfrm>
        </p:spPr>
      </p:pic>
      <p:sp>
        <p:nvSpPr>
          <p:cNvPr id="5" name="TextBox 4"/>
          <p:cNvSpPr txBox="1"/>
          <p:nvPr/>
        </p:nvSpPr>
        <p:spPr>
          <a:xfrm>
            <a:off x="755576" y="1340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907704" y="134076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页面设置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33958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04222"/>
            <a:ext cx="684076" cy="652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24" y="4412704"/>
            <a:ext cx="4229100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88874" y="4692130"/>
            <a:ext cx="1964260" cy="1473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3874" y="4725144"/>
            <a:ext cx="1103396" cy="664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9612" y="4692130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设置幻灯片大小、比例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3874" y="2529155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设置幻灯片方向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948264" y="3356992"/>
            <a:ext cx="0" cy="9116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15816" y="4869160"/>
            <a:ext cx="900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幻灯片页脚设置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52" y="1196752"/>
            <a:ext cx="6753225" cy="1295400"/>
          </a:xfrm>
        </p:spPr>
      </p:pic>
      <p:sp>
        <p:nvSpPr>
          <p:cNvPr id="6" name="TextBox 5"/>
          <p:cNvSpPr txBox="1"/>
          <p:nvPr/>
        </p:nvSpPr>
        <p:spPr>
          <a:xfrm>
            <a:off x="7292344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页眉和页脚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674B-DFB4-4BAB-B35D-D815B0010DCC}" type="datetime1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页脚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" y="2612452"/>
            <a:ext cx="4557670" cy="3362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779" y="3344903"/>
            <a:ext cx="2592288" cy="6573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779" y="4762997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779" y="4982748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7245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8811" y="632101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5237" y="3252570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15237" y="3501151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228184" y="2708920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529856" y="3354642"/>
            <a:ext cx="1080120" cy="3409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42308" y="3593484"/>
            <a:ext cx="821780" cy="9156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9976" y="4427634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只应用在此幻灯片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5795" y="3372390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应用到所有幻灯片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5867" y="1268760"/>
            <a:ext cx="649829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1584050"/>
            <a:ext cx="684076" cy="5488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8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894765"/>
            <a:ext cx="8316416" cy="2750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404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940152" y="224644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4328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683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96" y="2492896"/>
            <a:ext cx="97243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2032" y="1772816"/>
            <a:ext cx="972436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785342"/>
            <a:ext cx="792088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1785342"/>
            <a:ext cx="720080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5313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空文档，与右键新建相同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1087"/>
            <a:ext cx="2086423" cy="2199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4318"/>
            <a:ext cx="2520280" cy="23985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31640" y="2677562"/>
            <a:ext cx="900100" cy="1687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35896" y="2704283"/>
            <a:ext cx="0" cy="13727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60032" y="2704283"/>
            <a:ext cx="1872208" cy="130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131840" y="25135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430" y="116632"/>
            <a:ext cx="1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打开一个已有的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40314"/>
          </a:xfrm>
        </p:spPr>
        <p:txBody>
          <a:bodyPr/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818656" cy="1900808"/>
          </a:xfrm>
        </p:spPr>
        <p:txBody>
          <a:bodyPr/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上角保存</a:t>
            </a:r>
            <a:endParaRPr lang="en-US" altLang="zh-CN" dirty="0" smtClean="0"/>
          </a:p>
          <a:p>
            <a:r>
              <a:rPr lang="en-US" altLang="zh-CN" dirty="0" smtClean="0"/>
              <a:t>Ctrl + S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/>
              <a:t>另存为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2004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268760"/>
            <a:ext cx="288032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07" y="3212976"/>
            <a:ext cx="1330929" cy="335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588" y="3969088"/>
            <a:ext cx="1180724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创建幻灯片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5760640" cy="6480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新建的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是空白的，需要添加幻灯片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30875" cy="2348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1836"/>
            <a:ext cx="3200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1589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0869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新建幻灯片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763688" y="5221649"/>
            <a:ext cx="792088" cy="30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725144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158933"/>
            <a:ext cx="534288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93304"/>
            <a:ext cx="5400600" cy="3391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默认有十一种版式。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种版式都有各自的作用。</a:t>
            </a:r>
            <a:endParaRPr lang="en-US" altLang="zh-CN" dirty="0" smtClean="0"/>
          </a:p>
          <a:p>
            <a:r>
              <a:rPr lang="zh-CN" altLang="en-US" dirty="0" smtClean="0"/>
              <a:t>比如标题幻灯片多用来显示标题。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栏内容一般是图文混排使用。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06" y="980728"/>
            <a:ext cx="2808312" cy="55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5904656" cy="10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版式可以修改幻灯片的版式。</a:t>
            </a:r>
            <a:endParaRPr lang="en-US" altLang="zh-CN" dirty="0" smtClean="0"/>
          </a:p>
          <a:p>
            <a:r>
              <a:rPr lang="zh-CN" altLang="en-US" dirty="0" smtClean="0"/>
              <a:t>版式中也可以选择十一种版式。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1375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278092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4940" y="27449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4716016" y="2781847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选择一种版式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645024"/>
            <a:ext cx="5760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982090"/>
            <a:ext cx="576064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5824"/>
            <a:ext cx="2111534" cy="3262167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21543" y="409529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15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例如将标题和内容版式改为两栏内容版式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" y="2092455"/>
            <a:ext cx="3939511" cy="2887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01523"/>
            <a:ext cx="3989612" cy="2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删除、复制和移动幻灯片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28800"/>
            <a:ext cx="2571750" cy="4371975"/>
          </a:xfrm>
        </p:spPr>
      </p:pic>
      <p:sp>
        <p:nvSpPr>
          <p:cNvPr id="5" name="TextBox 4"/>
          <p:cNvSpPr txBox="1"/>
          <p:nvPr/>
        </p:nvSpPr>
        <p:spPr>
          <a:xfrm>
            <a:off x="971600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右键单击要删除的幻灯片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203848" y="22768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删除幻灯片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9701" y="3212976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43074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右键单击要复制的幻灯片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56662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338487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复制幻灯片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701" y="2960968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204864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3929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复制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931" y="50131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移动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314" y="5075892"/>
            <a:ext cx="23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按住鼠标左键拖动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736</Words>
  <Application>Microsoft Office PowerPoint</Application>
  <PresentationFormat>全屏显示(4:3)</PresentationFormat>
  <Paragraphs>114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Office2010-PowerPoint</vt:lpstr>
      <vt:lpstr>新建PPT文件</vt:lpstr>
      <vt:lpstr>PowerPoint 演示文稿</vt:lpstr>
      <vt:lpstr>保存</vt:lpstr>
      <vt:lpstr>创建幻灯片</vt:lpstr>
      <vt:lpstr>幻灯片</vt:lpstr>
      <vt:lpstr>幻灯片版式</vt:lpstr>
      <vt:lpstr>PowerPoint 演示文稿</vt:lpstr>
      <vt:lpstr>删除、复制和移动幻灯片</vt:lpstr>
      <vt:lpstr>幻灯片背景设置</vt:lpstr>
      <vt:lpstr>占位符</vt:lpstr>
      <vt:lpstr>其他占位符</vt:lpstr>
      <vt:lpstr>占位符与文本框</vt:lpstr>
      <vt:lpstr>超链接</vt:lpstr>
      <vt:lpstr>PowerPoint 演示文稿</vt:lpstr>
      <vt:lpstr>文本框与形状</vt:lpstr>
      <vt:lpstr>动作按钮</vt:lpstr>
      <vt:lpstr>形状设置</vt:lpstr>
      <vt:lpstr>幻灯片对象</vt:lpstr>
      <vt:lpstr>图片、剪贴画</vt:lpstr>
      <vt:lpstr>PowerPoint 演示文稿</vt:lpstr>
      <vt:lpstr>图片设置</vt:lpstr>
      <vt:lpstr>PowerPoint 演示文稿</vt:lpstr>
      <vt:lpstr>锁定纵横比</vt:lpstr>
      <vt:lpstr>PowerPoint 演示文稿</vt:lpstr>
      <vt:lpstr>幻灯片页面设置</vt:lpstr>
      <vt:lpstr>幻灯片页脚设置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Office2010-PowerPoint</dc:title>
  <dc:creator>wx</dc:creator>
  <cp:lastModifiedBy>wx</cp:lastModifiedBy>
  <cp:revision>32</cp:revision>
  <dcterms:created xsi:type="dcterms:W3CDTF">2020-06-08T12:37:15Z</dcterms:created>
  <dcterms:modified xsi:type="dcterms:W3CDTF">2020-06-09T05:55:13Z</dcterms:modified>
</cp:coreProperties>
</file>