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4" r:id="rId10"/>
    <p:sldId id="262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分类汇总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以前方法的结果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0928"/>
            <a:ext cx="4040188" cy="1935756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分类汇总的结果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852936"/>
            <a:ext cx="4041775" cy="1657834"/>
          </a:xfrm>
        </p:spPr>
      </p:pic>
    </p:spTree>
    <p:extLst>
      <p:ext uri="{BB962C8B-B14F-4D97-AF65-F5344CB8AC3E}">
        <p14:creationId xmlns:p14="http://schemas.microsoft.com/office/powerpoint/2010/main" val="8526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取消分级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511" y="3079948"/>
            <a:ext cx="4552489" cy="295232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140968"/>
            <a:ext cx="3600400" cy="2943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7" y="1052735"/>
            <a:ext cx="23907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9087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要求：分别计算出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号和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号门店的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个季度的销售总额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4467094" cy="2520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8104" y="1850955"/>
            <a:ext cx="30963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思路</a:t>
            </a:r>
            <a:r>
              <a:rPr lang="en-US" altLang="zh-CN" sz="3200" dirty="0" smtClean="0"/>
              <a:t>:</a:t>
            </a:r>
          </a:p>
          <a:p>
            <a:pPr marL="342900" indent="-342900">
              <a:buAutoNum type="arabicPeriod"/>
            </a:pPr>
            <a:r>
              <a:rPr lang="zh-CN" altLang="en-US" sz="3200" dirty="0" smtClean="0"/>
              <a:t>按照所属门店分类排序，分为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号门店与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号门店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分别计算出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号和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号门店的每个季度的销售总额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按照所属门店分类排序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4152900" cy="2009775"/>
          </a:xfrm>
        </p:spPr>
      </p:pic>
      <p:sp>
        <p:nvSpPr>
          <p:cNvPr id="5" name="TextBox 4"/>
          <p:cNvSpPr txBox="1"/>
          <p:nvPr/>
        </p:nvSpPr>
        <p:spPr>
          <a:xfrm>
            <a:off x="5447078" y="2348880"/>
            <a:ext cx="3300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将表格按照</a:t>
            </a:r>
            <a:r>
              <a:rPr lang="zh-CN" altLang="en-US" sz="2800" dirty="0" smtClean="0">
                <a:solidFill>
                  <a:srgbClr val="FF0000"/>
                </a:solidFill>
              </a:rPr>
              <a:t>所属门店</a:t>
            </a:r>
            <a:r>
              <a:rPr lang="zh-CN" altLang="en-US" sz="2800" dirty="0" smtClean="0"/>
              <a:t>进行升序排列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13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分别</a:t>
            </a:r>
            <a:r>
              <a:rPr lang="zh-CN" altLang="en-US" sz="2800" dirty="0"/>
              <a:t>计算出</a:t>
            </a:r>
            <a:r>
              <a:rPr lang="en-US" altLang="zh-CN" sz="2800" dirty="0"/>
              <a:t>1</a:t>
            </a:r>
            <a:r>
              <a:rPr lang="zh-CN" altLang="en-US" sz="2800" dirty="0"/>
              <a:t>号和</a:t>
            </a:r>
            <a:r>
              <a:rPr lang="en-US" altLang="zh-CN" sz="2800" dirty="0"/>
              <a:t>2</a:t>
            </a:r>
            <a:r>
              <a:rPr lang="zh-CN" altLang="en-US" sz="2800" dirty="0"/>
              <a:t>号门店的每个季度的销售</a:t>
            </a:r>
            <a:r>
              <a:rPr lang="zh-CN" altLang="en-US" sz="2800" dirty="0" smtClean="0"/>
              <a:t>总额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4791075" cy="2295525"/>
          </a:xfrm>
        </p:spPr>
      </p:pic>
      <p:sp>
        <p:nvSpPr>
          <p:cNvPr id="5" name="TextBox 4"/>
          <p:cNvSpPr txBox="1"/>
          <p:nvPr/>
        </p:nvSpPr>
        <p:spPr>
          <a:xfrm>
            <a:off x="5796136" y="1732166"/>
            <a:ext cx="2880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smtClean="0">
                <a:solidFill>
                  <a:srgbClr val="FF0000"/>
                </a:solidFill>
              </a:rPr>
              <a:t>sum</a:t>
            </a:r>
            <a:r>
              <a:rPr lang="zh-CN" altLang="en-US" sz="4000" dirty="0" smtClean="0">
                <a:solidFill>
                  <a:srgbClr val="FF0000"/>
                </a:solidFill>
              </a:rPr>
              <a:t>函数</a:t>
            </a:r>
            <a:r>
              <a:rPr lang="zh-CN" altLang="en-US" sz="4000" dirty="0" smtClean="0"/>
              <a:t>分别计算出两个门店</a:t>
            </a:r>
            <a:r>
              <a:rPr lang="en-US" altLang="zh-CN" sz="4000" dirty="0">
                <a:solidFill>
                  <a:srgbClr val="FF0000"/>
                </a:solidFill>
              </a:rPr>
              <a:t>4</a:t>
            </a:r>
            <a:r>
              <a:rPr lang="zh-CN" altLang="en-US" sz="4000" dirty="0" smtClean="0">
                <a:solidFill>
                  <a:srgbClr val="FF0000"/>
                </a:solidFill>
              </a:rPr>
              <a:t>个季度</a:t>
            </a:r>
            <a:r>
              <a:rPr lang="zh-CN" altLang="en-US" sz="4000" dirty="0" smtClean="0"/>
              <a:t>的销售总额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5265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如果有几十个甚至几百个门店，用这样的方法很不方便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1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14261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提供了一个解决此类问题的功能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8229600" cy="1197428"/>
          </a:xfrm>
        </p:spPr>
      </p:pic>
      <p:sp>
        <p:nvSpPr>
          <p:cNvPr id="5" name="TextBox 4"/>
          <p:cNvSpPr txBox="1"/>
          <p:nvPr/>
        </p:nvSpPr>
        <p:spPr>
          <a:xfrm>
            <a:off x="899592" y="450912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</a:t>
            </a:r>
            <a:endParaRPr lang="zh-CN" altLang="en-US" sz="3200" dirty="0"/>
          </a:p>
        </p:txBody>
      </p:sp>
      <p:sp>
        <p:nvSpPr>
          <p:cNvPr id="6" name="右箭头 5"/>
          <p:cNvSpPr/>
          <p:nvPr/>
        </p:nvSpPr>
        <p:spPr>
          <a:xfrm>
            <a:off x="2555776" y="4653136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9912" y="4258543"/>
            <a:ext cx="1080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分级显示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4258543"/>
            <a:ext cx="1080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分类汇总</a:t>
            </a:r>
            <a:endParaRPr lang="zh-CN" altLang="en-US" sz="3200" dirty="0"/>
          </a:p>
        </p:txBody>
      </p:sp>
      <p:sp>
        <p:nvSpPr>
          <p:cNvPr id="9" name="右箭头 8"/>
          <p:cNvSpPr/>
          <p:nvPr/>
        </p:nvSpPr>
        <p:spPr>
          <a:xfrm>
            <a:off x="5481913" y="4657491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使用分类汇总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2571750" cy="3009900"/>
          </a:xfrm>
        </p:spPr>
      </p:pic>
      <p:sp>
        <p:nvSpPr>
          <p:cNvPr id="5" name="TextBox 4"/>
          <p:cNvSpPr txBox="1"/>
          <p:nvPr/>
        </p:nvSpPr>
        <p:spPr>
          <a:xfrm>
            <a:off x="5310501" y="1412776"/>
            <a:ext cx="2952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分类字段：所属门店</a:t>
            </a:r>
            <a:endParaRPr lang="en-US" altLang="zh-CN" sz="3600" dirty="0" smtClean="0"/>
          </a:p>
          <a:p>
            <a:r>
              <a:rPr lang="zh-CN" altLang="en-US" sz="3600" dirty="0" smtClean="0"/>
              <a:t>汇总方式：求和</a:t>
            </a:r>
            <a:endParaRPr lang="en-US" altLang="zh-CN" sz="3600" dirty="0" smtClean="0"/>
          </a:p>
          <a:p>
            <a:r>
              <a:rPr lang="zh-CN" altLang="en-US" sz="3600" dirty="0" smtClean="0"/>
              <a:t>选定汇总项目：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个季度</a:t>
            </a:r>
            <a:endParaRPr lang="en-US" altLang="zh-CN" sz="3600" dirty="0" smtClean="0"/>
          </a:p>
          <a:p>
            <a:r>
              <a:rPr lang="zh-CN" altLang="en-US" sz="3600" dirty="0" smtClean="0"/>
              <a:t>勾选上汇总结果显示在数据下方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239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未排序的结果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5"/>
            <a:ext cx="4691816" cy="2627004"/>
          </a:xfrm>
        </p:spPr>
      </p:pic>
      <p:sp>
        <p:nvSpPr>
          <p:cNvPr id="5" name="TextBox 4"/>
          <p:cNvSpPr txBox="1"/>
          <p:nvPr/>
        </p:nvSpPr>
        <p:spPr>
          <a:xfrm>
            <a:off x="6012160" y="1544427"/>
            <a:ext cx="25922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由于没有排序，所以得到的结果是混乱的</a:t>
            </a:r>
            <a:endParaRPr lang="en-US" altLang="zh-CN" sz="2800" dirty="0" smtClean="0"/>
          </a:p>
          <a:p>
            <a:r>
              <a:rPr lang="zh-CN" altLang="en-US" sz="2800" dirty="0" smtClean="0"/>
              <a:t>在使用分类汇总之前，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一定要使用排序功能对分类字段排序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05064"/>
            <a:ext cx="4475792" cy="25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先排序的结果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77072"/>
            <a:ext cx="5991225" cy="24574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9476"/>
            <a:ext cx="4152381" cy="2009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6136" y="1393186"/>
            <a:ext cx="2664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先对所属门店字段排序</a:t>
            </a:r>
            <a:endParaRPr lang="en-US" altLang="zh-CN" sz="3200" dirty="0" smtClean="0"/>
          </a:p>
          <a:p>
            <a:r>
              <a:rPr lang="zh-CN" altLang="en-US" sz="3200" dirty="0" smtClean="0"/>
              <a:t>再使用分类汇总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710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222</Words>
  <Application>Microsoft Office PowerPoint</Application>
  <PresentationFormat>全屏显示(4:3)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分类汇总</vt:lpstr>
      <vt:lpstr>PowerPoint 演示文稿</vt:lpstr>
      <vt:lpstr>1.按照所属门店分类排序</vt:lpstr>
      <vt:lpstr>2.分别计算出1号和2号门店的每个季度的销售总额</vt:lpstr>
      <vt:lpstr>如果有几十个甚至几百个门店，用这样的方法很不方便</vt:lpstr>
      <vt:lpstr>Excel提供了一个解决此类问题的功能</vt:lpstr>
      <vt:lpstr>如何使用分类汇总</vt:lpstr>
      <vt:lpstr>未排序的结果</vt:lpstr>
      <vt:lpstr>先排序的结果</vt:lpstr>
      <vt:lpstr>结果对比</vt:lpstr>
      <vt:lpstr>取消分级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分类汇总</dc:title>
  <dc:creator>wx</dc:creator>
  <cp:lastModifiedBy>wx</cp:lastModifiedBy>
  <cp:revision>8</cp:revision>
  <dcterms:created xsi:type="dcterms:W3CDTF">2020-06-02T04:26:03Z</dcterms:created>
  <dcterms:modified xsi:type="dcterms:W3CDTF">2020-06-02T05:42:23Z</dcterms:modified>
</cp:coreProperties>
</file>