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标记文字类元素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元素：将文字变成斜体</a:t>
            </a:r>
            <a:endParaRPr lang="en-US" altLang="zh-CN" smtClean="0"/>
          </a:p>
          <a:p>
            <a:r>
              <a:rPr lang="en-US" altLang="zh-CN" smtClean="0"/>
              <a:t>&lt;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我</a:t>
            </a:r>
            <a:r>
              <a:rPr lang="en-US" altLang="zh-CN" smtClean="0"/>
              <a:t>&lt;/</a:t>
            </a:r>
            <a:r>
              <a:rPr lang="en-US" altLang="zh-CN" err="1" smtClean="0"/>
              <a:t>em</a:t>
            </a:r>
            <a:r>
              <a:rPr lang="en-US" altLang="zh-CN" smtClean="0"/>
              <a:t>&gt;</a:t>
            </a:r>
            <a:r>
              <a:rPr lang="zh-CN" altLang="en-US" smtClean="0"/>
              <a:t>喜欢苹果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&lt;s&gt;</a:t>
            </a:r>
            <a:r>
              <a:rPr lang="zh-CN" altLang="en-US" smtClean="0"/>
              <a:t>元素：删除线</a:t>
            </a:r>
            <a:endParaRPr lang="en-US" altLang="zh-CN" smtClean="0"/>
          </a:p>
          <a:p>
            <a:r>
              <a:rPr lang="en-US" altLang="zh-CN" smtClean="0"/>
              <a:t>oranges at my local store cost &lt;s&gt;$1 each&lt;/s&gt; $2 for 3.</a:t>
            </a:r>
            <a:endParaRPr lang="zh-CN" altLang="en-US"/>
          </a:p>
        </p:txBody>
      </p:sp>
      <p:pic>
        <p:nvPicPr>
          <p:cNvPr id="4" name="Picture 2" descr="C:\Users\wx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3195638"/>
            <a:ext cx="1656000" cy="54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x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5740400"/>
            <a:ext cx="5040000" cy="3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3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表示表格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&lt;tr&gt;</a:t>
            </a:r>
            <a:r>
              <a:rPr lang="zh-CN" altLang="en-US" smtClean="0"/>
              <a:t>表示表格中的行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表示表格中的单元格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&lt;th&gt;</a:t>
            </a:r>
            <a:r>
              <a:rPr lang="zh-CN" altLang="en-US" smtClean="0"/>
              <a:t>表头的单元格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&lt;thead&gt;</a:t>
            </a:r>
            <a:r>
              <a:rPr lang="zh-CN" altLang="en-US" smtClean="0"/>
              <a:t>表格的表头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&lt;tbody&gt;</a:t>
            </a:r>
            <a:r>
              <a:rPr lang="zh-CN" altLang="en-US" smtClean="0"/>
              <a:t>表格的主体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&lt;tfoot&gt;</a:t>
            </a:r>
            <a:r>
              <a:rPr lang="zh-CN" altLang="en-US" smtClean="0"/>
              <a:t>表格的表脚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&lt;caption&gt;</a:t>
            </a:r>
            <a:r>
              <a:rPr lang="zh-CN" altLang="en-US" smtClean="0"/>
              <a:t>表格的标题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85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制作不规则表格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利用</a:t>
            </a:r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colspan</a:t>
            </a:r>
            <a:r>
              <a:rPr lang="zh-CN" altLang="en-US" smtClean="0"/>
              <a:t>和</a:t>
            </a:r>
            <a:r>
              <a:rPr lang="en-US" altLang="zh-CN" smtClean="0"/>
              <a:t>rowspan</a:t>
            </a:r>
            <a:r>
              <a:rPr lang="zh-CN" altLang="en-US" smtClean="0"/>
              <a:t>属性可以制作不规则表格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rowspan</a:t>
            </a:r>
            <a:r>
              <a:rPr lang="zh-CN" altLang="en-US" smtClean="0"/>
              <a:t>设置所跨的行数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colspan</a:t>
            </a:r>
            <a:r>
              <a:rPr lang="zh-CN" altLang="en-US" smtClean="0"/>
              <a:t>设置所跨的列数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1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表格其他属性设置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&lt;table&gt;</a:t>
            </a:r>
            <a:r>
              <a:rPr lang="zh-CN" altLang="en-US" smtClean="0"/>
              <a:t>元素的</a:t>
            </a:r>
            <a:r>
              <a:rPr lang="en-US" altLang="zh-CN" smtClean="0"/>
              <a:t>border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border</a:t>
            </a:r>
            <a:r>
              <a:rPr lang="zh-CN" altLang="en-US" smtClean="0"/>
              <a:t>：设置表格边框线的粗细</a:t>
            </a:r>
            <a:endParaRPr lang="en-US" altLang="zh-CN" smtClean="0"/>
          </a:p>
          <a:p>
            <a:r>
              <a:rPr lang="en-US" altLang="zh-CN" smtClean="0"/>
              <a:t>cellspacing</a:t>
            </a:r>
            <a:r>
              <a:rPr lang="zh-CN" altLang="en-US" smtClean="0"/>
              <a:t>：设置单元格的间距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&lt;td&gt;</a:t>
            </a:r>
            <a:r>
              <a:rPr lang="zh-CN" altLang="en-US" smtClean="0"/>
              <a:t>或</a:t>
            </a:r>
            <a:r>
              <a:rPr lang="en-US" altLang="zh-CN" smtClean="0"/>
              <a:t>&lt;th&gt;</a:t>
            </a:r>
            <a:r>
              <a:rPr lang="zh-CN" altLang="en-US" smtClean="0"/>
              <a:t>元素的</a:t>
            </a:r>
            <a:r>
              <a:rPr lang="en-US" altLang="zh-CN" smtClean="0"/>
              <a:t>width</a:t>
            </a:r>
            <a:r>
              <a:rPr lang="zh-CN" altLang="en-US" smtClean="0"/>
              <a:t>和</a:t>
            </a:r>
            <a:r>
              <a:rPr lang="en-US" altLang="zh-CN" smtClean="0"/>
              <a:t>height</a:t>
            </a:r>
            <a:r>
              <a:rPr lang="zh-CN" altLang="en-US" smtClean="0"/>
              <a:t>属性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：设置单元格的宽度</a:t>
            </a:r>
            <a:endParaRPr lang="en-US" altLang="zh-CN" smtClean="0"/>
          </a:p>
          <a:p>
            <a:r>
              <a:rPr lang="en-US" altLang="zh-CN" smtClean="0"/>
              <a:t>height</a:t>
            </a:r>
            <a:r>
              <a:rPr lang="zh-CN" altLang="en-US" smtClean="0"/>
              <a:t>：设置单元格的高度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图片元素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&lt;img&gt;</a:t>
            </a:r>
            <a:r>
              <a:rPr lang="zh-CN" altLang="en-US" smtClean="0"/>
              <a:t>元素用于插入图片，没有结束标签</a:t>
            </a:r>
            <a:endParaRPr lang="en-US" altLang="zh-CN" smtClean="0"/>
          </a:p>
          <a:p>
            <a:r>
              <a:rPr lang="en-US" altLang="zh-CN" smtClean="0"/>
              <a:t>img</a:t>
            </a:r>
            <a:r>
              <a:rPr lang="zh-CN" altLang="en-US" smtClean="0"/>
              <a:t>元素的属性</a:t>
            </a:r>
            <a:endParaRPr lang="en-US" altLang="zh-CN" smtClean="0"/>
          </a:p>
          <a:p>
            <a:r>
              <a:rPr lang="en-US" altLang="zh-CN" smtClean="0"/>
              <a:t>src</a:t>
            </a:r>
            <a:r>
              <a:rPr lang="zh-CN" altLang="en-US" smtClean="0"/>
              <a:t>：指定图片的地址</a:t>
            </a:r>
            <a:endParaRPr lang="en-US" altLang="zh-CN" smtClean="0"/>
          </a:p>
          <a:p>
            <a:r>
              <a:rPr lang="en-US" altLang="zh-CN" smtClean="0"/>
              <a:t>alt</a:t>
            </a:r>
            <a:r>
              <a:rPr lang="zh-CN" altLang="en-US" smtClean="0"/>
              <a:t>：当找不到指定图片时，显示的文字。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和</a:t>
            </a:r>
            <a:r>
              <a:rPr lang="en-US" altLang="zh-CN" smtClean="0"/>
              <a:t>height</a:t>
            </a:r>
            <a:r>
              <a:rPr lang="zh-CN" altLang="en-US" smtClean="0"/>
              <a:t>元素：指定图片大小。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7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&lt;strong&gt;</a:t>
            </a:r>
            <a:r>
              <a:rPr lang="zh-CN" altLang="en-US" smtClean="0"/>
              <a:t>元素：加粗，表示重要文字。</a:t>
            </a:r>
            <a:endParaRPr lang="en-US" altLang="zh-CN" smtClean="0"/>
          </a:p>
          <a:p>
            <a:r>
              <a:rPr lang="en-US" altLang="zh-CN" smtClean="0"/>
              <a:t>&lt;strong&gt;</a:t>
            </a:r>
            <a:r>
              <a:rPr lang="zh-CN" altLang="en-US" smtClean="0"/>
              <a:t>警告</a:t>
            </a:r>
            <a:r>
              <a:rPr lang="zh-CN" altLang="en-US"/>
              <a:t>：</a:t>
            </a:r>
            <a:r>
              <a:rPr lang="en-US" altLang="zh-CN" smtClean="0"/>
              <a:t>&lt;/strong&gt; </a:t>
            </a:r>
            <a:r>
              <a:rPr lang="zh-CN" altLang="en-US" smtClean="0"/>
              <a:t>吃太多会胖。</a:t>
            </a:r>
            <a:endParaRPr lang="en-US" altLang="zh-CN" smtClean="0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mtClean="0"/>
              <a:t>&lt;u&gt;</a:t>
            </a:r>
            <a:r>
              <a:rPr lang="zh-CN" altLang="en-US" smtClean="0"/>
              <a:t>元素：添加下划线</a:t>
            </a:r>
            <a:endParaRPr lang="en-US" altLang="zh-CN" smtClean="0"/>
          </a:p>
          <a:p>
            <a:r>
              <a:rPr lang="zh-CN" altLang="en-US" smtClean="0"/>
              <a:t>警告：吃 </a:t>
            </a:r>
            <a:r>
              <a:rPr lang="en-US" altLang="zh-CN" smtClean="0"/>
              <a:t>&lt;u&gt;</a:t>
            </a:r>
            <a:r>
              <a:rPr lang="zh-CN" altLang="en-US" smtClean="0"/>
              <a:t>太多</a:t>
            </a:r>
            <a:r>
              <a:rPr lang="en-US" altLang="zh-CN" smtClean="0"/>
              <a:t>&lt;/u&gt; </a:t>
            </a:r>
            <a:r>
              <a:rPr lang="zh-CN" altLang="en-US" smtClean="0"/>
              <a:t>会胖。</a:t>
            </a:r>
            <a:endParaRPr lang="en-US" altLang="zh-CN"/>
          </a:p>
        </p:txBody>
      </p:sp>
      <p:pic>
        <p:nvPicPr>
          <p:cNvPr id="1027" name="Picture 3" descr="C:\Users\wx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4" y="3130532"/>
            <a:ext cx="2772000" cy="5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x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5621337"/>
            <a:ext cx="3204000" cy="5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1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&lt;small&gt;</a:t>
            </a:r>
            <a:r>
              <a:rPr lang="zh-CN" altLang="en-US" smtClean="0"/>
              <a:t>元素：文字变小</a:t>
            </a:r>
            <a:endParaRPr lang="en-US" altLang="zh-CN" smtClean="0"/>
          </a:p>
          <a:p>
            <a:r>
              <a:rPr lang="en-US" altLang="zh-CN" smtClean="0"/>
              <a:t>Oranges at my local </a:t>
            </a:r>
            <a:r>
              <a:rPr lang="en-US" altLang="zh-CN" err="1" smtClean="0"/>
              <a:t>sotre</a:t>
            </a:r>
            <a:r>
              <a:rPr lang="en-US" altLang="zh-CN" smtClean="0"/>
              <a:t> are $1 each &lt;small&gt;(plus tax)&lt;/small&gt;</a:t>
            </a:r>
          </a:p>
          <a:p>
            <a:endParaRPr lang="en-US" altLang="zh-CN"/>
          </a:p>
          <a:p>
            <a:r>
              <a:rPr lang="en-US" altLang="zh-CN" smtClean="0"/>
              <a:t>&lt;sub&gt;</a:t>
            </a:r>
            <a:r>
              <a:rPr lang="zh-CN" altLang="en-US" smtClean="0"/>
              <a:t>和</a:t>
            </a:r>
            <a:r>
              <a:rPr lang="en-US" altLang="zh-CN" smtClean="0"/>
              <a:t>&lt;sup&gt;</a:t>
            </a:r>
            <a:r>
              <a:rPr lang="zh-CN" altLang="en-US" smtClean="0"/>
              <a:t>元素：下标和上标</a:t>
            </a:r>
            <a:endParaRPr lang="en-US" altLang="zh-CN" smtClean="0"/>
          </a:p>
          <a:p>
            <a:r>
              <a:rPr lang="en-US" altLang="zh-CN" smtClean="0"/>
              <a:t>x&lt;sub&gt;2&lt;/sub&gt;</a:t>
            </a:r>
            <a:r>
              <a:rPr lang="zh-CN" altLang="en-US" smtClean="0"/>
              <a:t>等于</a:t>
            </a:r>
            <a:r>
              <a:rPr lang="en-US" altLang="zh-CN" smtClean="0"/>
              <a:t>2&lt;sup&gt;3&lt;/sup&gt;</a:t>
            </a:r>
            <a:endParaRPr lang="zh-CN" altLang="en-US"/>
          </a:p>
        </p:txBody>
      </p:sp>
      <p:pic>
        <p:nvPicPr>
          <p:cNvPr id="3074" name="Picture 2" descr="C:\Users\wx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91584"/>
            <a:ext cx="5148000" cy="3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x\Desktop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49" y="5545138"/>
            <a:ext cx="1692000" cy="6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8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&lt;span&gt;</a:t>
            </a:r>
            <a:r>
              <a:rPr lang="zh-CN" altLang="en-US" smtClean="0"/>
              <a:t>元素本身没有任何含义。表示一般性内容。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这些标记文字的元素都叫是行内元素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9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组织内容类元素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&lt;p&gt;</a:t>
            </a:r>
            <a:r>
              <a:rPr lang="zh-CN" altLang="en-US" smtClean="0"/>
              <a:t>代表段落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&lt;div&gt;</a:t>
            </a:r>
            <a:r>
              <a:rPr lang="zh-CN" altLang="en-US" smtClean="0"/>
              <a:t>元素没有具体的含义。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</a:t>
            </a:r>
            <a:r>
              <a:rPr lang="en-US" altLang="zh-CN" err="1" smtClean="0"/>
              <a:t>hr</a:t>
            </a:r>
            <a:r>
              <a:rPr lang="en-US" altLang="zh-CN" smtClean="0"/>
              <a:t>&gt;</a:t>
            </a:r>
            <a:r>
              <a:rPr lang="zh-CN" altLang="en-US" smtClean="0"/>
              <a:t>分割线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</a:t>
            </a:r>
            <a:r>
              <a:rPr lang="en-US" altLang="zh-CN" err="1" smtClean="0"/>
              <a:t>ol</a:t>
            </a:r>
            <a:r>
              <a:rPr lang="en-US" altLang="zh-CN" smtClean="0"/>
              <a:t>&gt;</a:t>
            </a:r>
            <a:r>
              <a:rPr lang="zh-CN" altLang="en-US" smtClean="0"/>
              <a:t>有序列表</a:t>
            </a:r>
            <a:endParaRPr lang="en-US" altLang="zh-CN" smtClean="0"/>
          </a:p>
          <a:p>
            <a:r>
              <a:rPr lang="en-US" altLang="zh-CN" err="1" smtClean="0"/>
              <a:t>ol</a:t>
            </a:r>
            <a:r>
              <a:rPr lang="zh-CN" altLang="en-US" smtClean="0"/>
              <a:t>的局部属性</a:t>
            </a:r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45074"/>
              </p:ext>
            </p:extLst>
          </p:nvPr>
        </p:nvGraphicFramePr>
        <p:xfrm>
          <a:off x="1259632" y="3212976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属性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列表首项编号值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编号的类型</a:t>
                      </a:r>
                      <a:endParaRPr lang="en-US" altLang="zh-CN" smtClean="0"/>
                    </a:p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A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I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reversed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降序排列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18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&lt;ul&gt;</a:t>
            </a:r>
            <a:r>
              <a:rPr lang="zh-CN" altLang="en-US" smtClean="0"/>
              <a:t>无序列表</a:t>
            </a:r>
            <a:endParaRPr lang="en-US" altLang="zh-CN" smtClean="0"/>
          </a:p>
          <a:p>
            <a:r>
              <a:rPr lang="zh-CN" altLang="en-US" smtClean="0"/>
              <a:t>样式：</a:t>
            </a:r>
            <a:r>
              <a:rPr lang="en-US" altLang="zh-CN" smtClean="0"/>
              <a:t>list-style-type</a:t>
            </a:r>
            <a:r>
              <a:rPr lang="zh-CN" altLang="en-US" smtClean="0"/>
              <a:t>，设置项目符号，如果值为</a:t>
            </a:r>
            <a:r>
              <a:rPr lang="en-US" altLang="zh-CN" smtClean="0"/>
              <a:t>none</a:t>
            </a:r>
            <a:r>
              <a:rPr lang="zh-CN" altLang="en-US" smtClean="0"/>
              <a:t>，则不使用符号。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&lt;li&gt;</a:t>
            </a:r>
            <a:r>
              <a:rPr lang="zh-CN" altLang="en-US" smtClean="0"/>
              <a:t>列表中的项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5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这些组织</a:t>
            </a:r>
            <a:r>
              <a:rPr lang="zh-CN" altLang="en-US"/>
              <a:t>内容类</a:t>
            </a:r>
            <a:r>
              <a:rPr lang="zh-CN" altLang="en-US" smtClean="0"/>
              <a:t>元素都属于块级元素。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44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表格元素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基本的表格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&lt;table&gt;</a:t>
            </a:r>
          </a:p>
          <a:p>
            <a:pPr marL="0" indent="0">
              <a:buNone/>
            </a:pPr>
            <a:r>
              <a:rPr lang="en-US" altLang="zh-CN" smtClean="0"/>
              <a:t>	&lt;tr&gt;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&lt;tb&gt;</a:t>
            </a:r>
            <a:r>
              <a:rPr lang="zh-CN" altLang="en-US" smtClean="0"/>
              <a:t>单元格</a:t>
            </a:r>
            <a:r>
              <a:rPr lang="en-US" altLang="zh-CN" smtClean="0"/>
              <a:t>&lt;/tb&gt;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&lt;/tr&gt;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&lt;/table&gt;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全屏显示(4:3)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标记文字类元素</vt:lpstr>
      <vt:lpstr>PowerPoint 演示文稿</vt:lpstr>
      <vt:lpstr>PowerPoint 演示文稿</vt:lpstr>
      <vt:lpstr>PowerPoint 演示文稿</vt:lpstr>
      <vt:lpstr>组织内容类元素</vt:lpstr>
      <vt:lpstr>列表</vt:lpstr>
      <vt:lpstr>PowerPoint 演示文稿</vt:lpstr>
      <vt:lpstr>PowerPoint 演示文稿</vt:lpstr>
      <vt:lpstr>表格元素</vt:lpstr>
      <vt:lpstr>PowerPoint 演示文稿</vt:lpstr>
      <vt:lpstr>PowerPoint 演示文稿</vt:lpstr>
      <vt:lpstr>制作不规则表格</vt:lpstr>
      <vt:lpstr>表格其他属性设置</vt:lpstr>
      <vt:lpstr>图片元素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标记文字类元素</dc:title>
  <dc:creator>wx</dc:creator>
  <cp:lastModifiedBy>wx</cp:lastModifiedBy>
  <cp:revision>1</cp:revision>
  <dcterms:created xsi:type="dcterms:W3CDTF">2020-09-17T01:25:45Z</dcterms:created>
  <dcterms:modified xsi:type="dcterms:W3CDTF">2020-09-17T01:27:04Z</dcterms:modified>
</cp:coreProperties>
</file>