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指定范围内的值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type=range</a:t>
            </a:r>
            <a:r>
              <a:rPr lang="zh-CN" altLang="en-US" smtClean="0"/>
              <a:t>用户只能从规定的范围选择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=“range” </a:t>
            </a:r>
            <a:r>
              <a:rPr lang="en-US" altLang="zh-CN"/>
              <a:t>name</a:t>
            </a:r>
            <a:r>
              <a:rPr lang="en-US" altLang="zh-CN" smtClean="0"/>
              <a:t>=“price” 			min=“0” max=“100”&gt;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一般会使用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属性指定范围。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type=email</a:t>
            </a:r>
            <a:r>
              <a:rPr lang="zh-CN" altLang="en-US" smtClean="0"/>
              <a:t>输入邮箱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=“email” </a:t>
            </a:r>
            <a:r>
              <a:rPr lang="en-US" altLang="zh-CN"/>
              <a:t>name</a:t>
            </a:r>
            <a:r>
              <a:rPr lang="en-US" altLang="zh-CN" smtClean="0"/>
              <a:t>=“</a:t>
            </a:r>
            <a:r>
              <a:rPr lang="en-US" altLang="zh-CN"/>
              <a:t>email</a:t>
            </a:r>
            <a:r>
              <a:rPr lang="en-US" altLang="zh-CN" smtClean="0"/>
              <a:t>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3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type=date</a:t>
            </a:r>
          </a:p>
          <a:p>
            <a:r>
              <a:rPr lang="en-US" altLang="zh-CN" smtClean="0"/>
              <a:t>type=time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=“date” </a:t>
            </a:r>
            <a:r>
              <a:rPr lang="en-US" altLang="zh-CN"/>
              <a:t>name</a:t>
            </a:r>
            <a:r>
              <a:rPr lang="en-US" altLang="zh-CN" smtClean="0"/>
              <a:t>=“date” 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type=“date” name</a:t>
            </a:r>
            <a:r>
              <a:rPr lang="en-US" altLang="zh-CN" smtClean="0"/>
              <a:t>=“time”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74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type=color</a:t>
            </a:r>
            <a:r>
              <a:rPr lang="zh-CN" altLang="en-US" smtClean="0"/>
              <a:t>颜色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color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=“color”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以图片为按钮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type=image</a:t>
            </a:r>
            <a:r>
              <a:rPr lang="zh-CN" altLang="en-US" smtClean="0"/>
              <a:t>用图片作为按钮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=“image” src=“./xxx.jpg”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width=“20px” height=“20px”&gt;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en-US" altLang="zh-CN" smtClean="0"/>
              <a:t>src</a:t>
            </a:r>
            <a:r>
              <a:rPr lang="zh-CN" altLang="en-US" smtClean="0"/>
              <a:t>属性指定图片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与</a:t>
            </a:r>
            <a:r>
              <a:rPr lang="en-US" altLang="zh-CN" smtClean="0"/>
              <a:t>height</a:t>
            </a:r>
            <a:r>
              <a:rPr lang="zh-CN" altLang="en-US" smtClean="0"/>
              <a:t>设置图片大小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type=file</a:t>
            </a:r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</a:t>
            </a:r>
            <a:r>
              <a:rPr lang="en-US" altLang="zh-CN" smtClean="0"/>
              <a:t>form enctype=“multipart/form-data”&gt;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file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 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type=file</a:t>
            </a:r>
            <a:r>
              <a:rPr lang="zh-CN" altLang="en-US" smtClean="0"/>
              <a:t>时，一定要注意，</a:t>
            </a:r>
            <a:r>
              <a:rPr lang="en-US" altLang="zh-CN" smtClean="0"/>
              <a:t>&lt;form&gt;</a:t>
            </a:r>
            <a:r>
              <a:rPr lang="zh-CN" altLang="en-US" smtClean="0"/>
              <a:t>元素的</a:t>
            </a:r>
            <a:r>
              <a:rPr lang="en-US" altLang="zh-CN" smtClean="0"/>
              <a:t>enctype</a:t>
            </a:r>
            <a:r>
              <a:rPr lang="zh-CN" altLang="en-US" smtClean="0"/>
              <a:t>要设置为</a:t>
            </a:r>
            <a:r>
              <a:rPr lang="en-US" altLang="zh-CN" smtClean="0"/>
              <a:t>multipart/form-data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元素的局部属性</a:t>
            </a:r>
            <a:endParaRPr lang="en-US" altLang="zh-CN" smtClean="0"/>
          </a:p>
          <a:p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：数据要提交到的地址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method</a:t>
            </a:r>
            <a:r>
              <a:rPr lang="zh-CN" altLang="en-US" smtClean="0"/>
              <a:t>：数据提交的方式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2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与</a:t>
            </a:r>
            <a:r>
              <a:rPr lang="en-US" altLang="zh-CN" smtClean="0"/>
              <a:t>name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name</a:t>
            </a:r>
            <a:r>
              <a:rPr lang="zh-CN" altLang="en-US" smtClean="0"/>
              <a:t>属性如果不设置，在网页中一般不会有影响，但是在提交数据给服务器端时，服务器会找不到用户提交的数据。</a:t>
            </a:r>
            <a:endParaRPr lang="en-US" altLang="zh-CN" smtClean="0"/>
          </a:p>
          <a:p>
            <a:r>
              <a:rPr lang="en-US" altLang="zh-CN" smtClean="0"/>
              <a:t>name</a:t>
            </a:r>
            <a:r>
              <a:rPr lang="zh-CN" altLang="en-US" smtClean="0"/>
              <a:t>的值可以是重复的。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9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ype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maxlength</a:t>
            </a:r>
            <a:r>
              <a:rPr lang="zh-CN" altLang="en-US" smtClean="0"/>
              <a:t>：最大字符数</a:t>
            </a:r>
            <a:endParaRPr lang="en-US" altLang="zh-CN" smtClean="0"/>
          </a:p>
          <a:p>
            <a:r>
              <a:rPr lang="en-US" altLang="zh-CN" smtClean="0"/>
              <a:t>placeholder</a:t>
            </a:r>
            <a:r>
              <a:rPr lang="zh-CN" altLang="en-US" smtClean="0"/>
              <a:t>：提示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1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type=checkbox</a:t>
            </a:r>
            <a:r>
              <a:rPr lang="zh-CN" altLang="en-US" smtClean="0"/>
              <a:t>多选框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多选</a:t>
            </a:r>
            <a:r>
              <a:rPr lang="zh-CN" altLang="en-US" smtClean="0"/>
              <a:t>框常用于选择多个选项，例如选择兴趣爱好等。</a:t>
            </a:r>
            <a:endParaRPr lang="en-US" altLang="zh-CN" smtClean="0"/>
          </a:p>
          <a:p>
            <a:r>
              <a:rPr lang="zh-CN" altLang="en-US"/>
              <a:t>同一组的单选框</a:t>
            </a:r>
            <a:r>
              <a:rPr lang="en-US" altLang="zh-CN"/>
              <a:t>name</a:t>
            </a:r>
            <a:r>
              <a:rPr lang="zh-CN" altLang="en-US"/>
              <a:t>的值必须相同。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有三个值可以让</a:t>
            </a:r>
            <a:r>
              <a:rPr lang="en-US" altLang="zh-CN" smtClean="0"/>
              <a:t>&lt;input&gt;</a:t>
            </a:r>
            <a:r>
              <a:rPr lang="zh-CN" altLang="en-US" smtClean="0"/>
              <a:t>元素作为按钮使用</a:t>
            </a:r>
            <a:endParaRPr lang="en-US" altLang="zh-CN" smtClean="0"/>
          </a:p>
          <a:p>
            <a:r>
              <a:rPr lang="en-US" altLang="zh-CN" smtClean="0"/>
              <a:t>type=submit</a:t>
            </a:r>
            <a:r>
              <a:rPr lang="zh-CN" altLang="en-US" smtClean="0"/>
              <a:t>：提交表单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type=reset</a:t>
            </a:r>
            <a:r>
              <a:rPr lang="zh-CN" altLang="en-US" smtClean="0"/>
              <a:t>：重置表单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type=button</a:t>
            </a:r>
            <a:r>
              <a:rPr lang="zh-CN" altLang="en-US" smtClean="0"/>
              <a:t>：没有任何操作的按钮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type=number</a:t>
            </a:r>
            <a:r>
              <a:rPr lang="zh-CN" altLang="en-US" smtClean="0"/>
              <a:t>用于输入数值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=“number” </a:t>
            </a:r>
            <a:r>
              <a:rPr lang="en-US" altLang="zh-CN"/>
              <a:t>name</a:t>
            </a:r>
            <a:r>
              <a:rPr lang="en-US" altLang="zh-CN" smtClean="0"/>
              <a:t>=“age”&gt;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</a:t>
            </a:r>
            <a:r>
              <a:rPr lang="zh-CN" altLang="en-US" smtClean="0"/>
              <a:t>：可接受的最大值</a:t>
            </a:r>
            <a:endParaRPr lang="en-US" altLang="zh-CN" smtClean="0"/>
          </a:p>
          <a:p>
            <a:r>
              <a:rPr lang="en-US" altLang="zh-CN" smtClean="0"/>
              <a:t>min</a:t>
            </a:r>
            <a:r>
              <a:rPr lang="zh-CN" altLang="en-US" smtClean="0"/>
              <a:t>：可搭配的最小值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10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全屏显示(4:3)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表单</vt:lpstr>
      <vt:lpstr>form</vt:lpstr>
      <vt:lpstr>input</vt:lpstr>
      <vt:lpstr>type与name属性</vt:lpstr>
      <vt:lpstr>type属性</vt:lpstr>
      <vt:lpstr>单选框</vt:lpstr>
      <vt:lpstr>复选框</vt:lpstr>
      <vt:lpstr>作为按钮</vt:lpstr>
      <vt:lpstr>输入数值</vt:lpstr>
      <vt:lpstr>指定范围内的值</vt:lpstr>
      <vt:lpstr>邮箱</vt:lpstr>
      <vt:lpstr>日期</vt:lpstr>
      <vt:lpstr>颜色</vt:lpstr>
      <vt:lpstr>以图片为按钮</vt:lpstr>
      <vt:lpstr>上传文件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表单</dc:title>
  <dc:creator>wx</dc:creator>
  <cp:lastModifiedBy>wx</cp:lastModifiedBy>
  <cp:revision>1</cp:revision>
  <dcterms:created xsi:type="dcterms:W3CDTF">2020-09-17T01:27:55Z</dcterms:created>
  <dcterms:modified xsi:type="dcterms:W3CDTF">2020-09-17T01:29:29Z</dcterms:modified>
</cp:coreProperties>
</file>