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2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361" r:id="rId110"/>
    <p:sldId id="560" r:id="rId111"/>
    <p:sldId id="561" r:id="rId112"/>
    <p:sldId id="562" r:id="rId113"/>
    <p:sldId id="366" r:id="rId114"/>
    <p:sldId id="455" r:id="rId115"/>
    <p:sldId id="573" r:id="rId116"/>
    <p:sldId id="563" r:id="rId117"/>
    <p:sldId id="564" r:id="rId118"/>
    <p:sldId id="570" r:id="rId119"/>
    <p:sldId id="571" r:id="rId120"/>
    <p:sldId id="572" r:id="rId121"/>
    <p:sldId id="367" r:id="rId122"/>
    <p:sldId id="368" r:id="rId123"/>
    <p:sldId id="486" r:id="rId124"/>
    <p:sldId id="369" r:id="rId125"/>
    <p:sldId id="488" r:id="rId126"/>
    <p:sldId id="447" r:id="rId127"/>
    <p:sldId id="296" r:id="rId128"/>
    <p:sldId id="480" r:id="rId129"/>
    <p:sldId id="298" r:id="rId130"/>
    <p:sldId id="315" r:id="rId131"/>
    <p:sldId id="449" r:id="rId132"/>
    <p:sldId id="313" r:id="rId133"/>
    <p:sldId id="309" r:id="rId134"/>
    <p:sldId id="300" r:id="rId135"/>
    <p:sldId id="307" r:id="rId136"/>
    <p:sldId id="450" r:id="rId137"/>
    <p:sldId id="308" r:id="rId138"/>
    <p:sldId id="317" r:id="rId139"/>
    <p:sldId id="351" r:id="rId140"/>
    <p:sldId id="451" r:id="rId1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 autoAdjust="0"/>
  </p:normalViewPr>
  <p:slideViewPr>
    <p:cSldViewPr>
      <p:cViewPr varScale="1">
        <p:scale>
          <a:sx n="89" d="100"/>
          <a:sy n="89" d="100"/>
        </p:scale>
        <p:origin x="-8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xmlns="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xmlns="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xmlns="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xmlns="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xmlns="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xmlns="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xmlns="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xmlns="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xmlns="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xmlns="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xmlns="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xmlns="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xmlns="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xmlns="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xmlns="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xmlns="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xmlns="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xmlns="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xmlns="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xmlns="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xmlns="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xmlns="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xmlns="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xmlns="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xmlns="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xmlns="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xmlns="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xmlns="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xmlns="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xmlns="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xmlns="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xmlns="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xmlns="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xmlns="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xmlns="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9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xmlns="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10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xmlns="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xmlns="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xmlns="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xmlns="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xmlns="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xmlns="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xmlns="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xmlns="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xmlns="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xmlns="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xmlns="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xmlns="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xmlns="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xmlns="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xmlns="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xmlns="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xmlns="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xmlns="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xmlns="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xmlns="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9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xmlns="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80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xmlns="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xmlns="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xmlns="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xmlns="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xmlns="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xmlns="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xmlns="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xmlns="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xmlns="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xmlns="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xmlns="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xmlns="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xmlns="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</a:t>
            </a:r>
            <a:r>
              <a:rPr lang="zh-CN" altLang="en-US" dirty="0">
                <a:solidFill>
                  <a:srgbClr val="FF0000"/>
                </a:solidFill>
              </a:rPr>
              <a:t>键盘、鼠标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扫描仪、摄像头</a:t>
            </a:r>
            <a:r>
              <a:rPr lang="zh-CN" altLang="en-US" smtClean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</a:t>
            </a:r>
            <a:r>
              <a:rPr lang="zh-CN" altLang="en-US" dirty="0">
                <a:solidFill>
                  <a:srgbClr val="FF0000"/>
                </a:solidFill>
              </a:rPr>
              <a:t>显示器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主要指标是分辨率，</a:t>
            </a:r>
            <a:r>
              <a:rPr lang="en-US" altLang="zh-CN" dirty="0">
                <a:solidFill>
                  <a:srgbClr val="FF0000"/>
                </a:solidFill>
              </a:rPr>
              <a:t>640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480)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打印机、投影机等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xmlns="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xmlns="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xmlns="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xmlns="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>
                <a:solidFill>
                  <a:srgbClr val="FF0000"/>
                </a:solidFill>
              </a:rPr>
              <a:t>Windows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zh-CN" altLang="en-US" sz="2400"/>
              <a:t>（单用户、多任务）、</a:t>
            </a:r>
            <a:r>
              <a:rPr lang="en-US" altLang="zh-CN" sz="2400">
                <a:solidFill>
                  <a:srgbClr val="FF0000"/>
                </a:solidFill>
              </a:rPr>
              <a:t>Linux</a:t>
            </a:r>
            <a:r>
              <a:rPr lang="en-US" altLang="zh-CN" sz="2400"/>
              <a:t>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 smtClean="0">
                <a:solidFill>
                  <a:srgbClr val="FF0000"/>
                </a:solidFill>
              </a:rPr>
              <a:t>操作系统、</a:t>
            </a:r>
            <a:r>
              <a:rPr lang="en-US" altLang="zh-CN" sz="2400" smtClean="0">
                <a:solidFill>
                  <a:srgbClr val="FF0000"/>
                </a:solidFill>
              </a:rPr>
              <a:t>Unix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>
                <a:solidFill>
                  <a:srgbClr val="FF0000"/>
                </a:solidFill>
              </a:rPr>
              <a:t>Oracle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SQLServer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xmlns="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xmlns="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xmlns="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xmlns="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xmlns="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xmlns="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xmlns="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xmlns="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xmlns="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xmlns="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xmlns="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xmlns="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xmlns="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xmlns="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xmlns="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xmlns="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xmlns="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xmlns="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</a:t>
            </a:r>
            <a:r>
              <a:rPr lang="zh-CN" altLang="en-US">
                <a:solidFill>
                  <a:srgbClr val="FF0000"/>
                </a:solidFill>
              </a:rPr>
              <a:t>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xmlns="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xmlns="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xmlns="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xmlns="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xmlns="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xmlns="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xmlns="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xmlns="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xmlns="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xmlns="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xmlns="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xmlns="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xmlns="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xmlns="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xmlns="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xmlns="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xmlns="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xmlns="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xmlns="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xmlns="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xmlns="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xmlns="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xmlns="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xmlns="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xmlns="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xmlns="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xmlns="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xmlns="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xmlns="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xmlns="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xmlns="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xmlns="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xmlns="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xmlns="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xmlns="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xmlns="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xmlns="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xmlns="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xmlns="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xmlns="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xmlns="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xmlns="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xmlns="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xmlns="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xmlns="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xmlns="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xmlns="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xmlns="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xmlns="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xmlns="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xmlns="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xmlns="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xmlns="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xmlns="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xmlns="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xmlns="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xmlns="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xmlns="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xmlns="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xmlns="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xmlns="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xmlns="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xmlns="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xmlns="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xmlns="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xmlns="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xmlns="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xmlns="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xmlns="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xmlns="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xmlns="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xmlns="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xmlns="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xmlns="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xmlns="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xmlns="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xmlns="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xmlns="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xmlns="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xmlns="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xmlns="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xmlns="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xmlns="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xmlns="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xmlns="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xmlns="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xmlns="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xmlns="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xmlns="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xmlns="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xmlns="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xmlns="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xmlns="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xmlns="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xmlns="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xmlns="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xmlns="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xmlns="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xmlns="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xmlns="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xmlns="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xmlns="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xmlns="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xmlns="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xmlns="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xmlns="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xmlns="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xmlns="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xmlns="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xmlns="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xmlns="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xmlns="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xmlns="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xmlns="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xmlns="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xmlns="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xmlns="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xmlns="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xmlns="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xmlns="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xmlns="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xmlns="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xmlns="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xmlns="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xmlns="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xmlns="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xmlns="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xmlns="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xmlns="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xmlns="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xmlns="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xmlns="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xmlns="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xmlns="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xmlns="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xmlns="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xmlns="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xmlns="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xmlns="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xmlns="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xmlns="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xmlns="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xmlns="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xmlns="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xmlns="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xmlns="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xmlns="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xmlns="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xmlns="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xmlns="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xmlns="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xmlns="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xmlns="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xmlns="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xmlns="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xmlns="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xmlns="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xmlns="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xmlns="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xmlns="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xmlns="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xmlns="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xmlns="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xmlns="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xmlns="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xmlns="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xmlns="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xmlns="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xmlns="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xmlns="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xmlns="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xmlns="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xmlns="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xmlns="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xmlns="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xmlns="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xmlns="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xmlns="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xmlns="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2020/9/29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xmlns="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xmlns="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xmlns="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xmlns="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xmlns="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xmlns="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xmlns="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xmlns="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xmlns="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xmlns="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xmlns="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xmlns="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xmlns="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xmlns="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xmlns="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xmlns="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xmlns="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xmlns="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xmlns="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xmlns="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xmlns="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xmlns="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xmlns="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xmlns="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xmlns="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xmlns="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xmlns="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xmlns="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xmlns="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xmlns="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xmlns="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xmlns="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xmlns="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xmlns="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xmlns="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xmlns="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xmlns="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xmlns="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xmlns="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xmlns="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xmlns="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xmlns="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xmlns="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xmlns="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xmlns="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xmlns="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xmlns="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xmlns="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xmlns="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xmlns="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xmlns="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xmlns="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xmlns="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xmlns="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xmlns="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xmlns="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xmlns="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xmlns="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xmlns="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xmlns="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xmlns="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xmlns="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xmlns="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xmlns="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xmlns="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xmlns="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xmlns="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xmlns="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xmlns="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xmlns="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xmlns="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xmlns="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xmlns="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xmlns="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xmlns="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xmlns="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xmlns="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xmlns="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xmlns="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xmlns="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xmlns="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xmlns="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xmlns="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xmlns="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xmlns="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xmlns="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xmlns="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xmlns="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xmlns="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xmlns="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</a:t>
            </a:r>
            <a:r>
              <a:rPr lang="zh-CN" altLang="en-US" sz="2400">
                <a:latin typeface="华文新魏" panose="02010800040101010101" pitchFamily="2" charset="-122"/>
                <a:cs typeface="Times New Roman" panose="02020603050405020304" pitchFamily="18" charset="0"/>
              </a:rPr>
              <a:t>国标</a:t>
            </a:r>
            <a:r>
              <a:rPr lang="zh-CN" altLang="en-US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(3123H)</a:t>
            </a:r>
            <a:endParaRPr lang="zh-CN" altLang="en-US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xmlns="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xmlns="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xmlns="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10944</TotalTime>
  <Words>5982</Words>
  <Application>Microsoft Office PowerPoint</Application>
  <PresentationFormat>全屏显示(4:3)</PresentationFormat>
  <Paragraphs>1250</Paragraphs>
  <Slides>140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42" baseType="lpstr"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1479</cp:revision>
  <dcterms:created xsi:type="dcterms:W3CDTF">2003-08-26T10:11:20Z</dcterms:created>
  <dcterms:modified xsi:type="dcterms:W3CDTF">2020-09-29T07:59:30Z</dcterms:modified>
</cp:coreProperties>
</file>