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C7278-677F-43F3-B3AE-10F53C82E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730357-CCD4-40C1-A883-393408545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D7874-7D60-46E5-8944-191643E6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5C7B1-5CA6-4180-B2B5-B4ADBB05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D8E52-97F8-4E0C-8F53-CA133900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0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F4EC6-FAEF-4FDE-A8F2-5E7F6836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308C4D-3D8A-4F1B-845D-C467E9BA4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B4145-867F-445E-B4C6-8EC1F7C4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D15CD-3518-44C2-B332-B577352E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65EE2-ABCF-4AE2-BE47-97FD7CCF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63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D96FF6-87FB-4C81-B5B7-96B668EE9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71B30-C31D-457A-8FD7-0E0CB854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3560C-DB01-4A47-8425-F1F92EC2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488B2-1258-45B3-A765-51BF7C3D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73F04-7F29-430F-95D3-1746E4EC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3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3128D-565C-451B-ADDF-A27A63AF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3B535-98D1-431E-A733-3E4BE935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F2DA6-7ADD-496C-AF38-B7B9103F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37723-440A-4C69-AFB7-5002F72C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24469-3E15-45D2-A998-19A4F0E5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6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EB9DB-2443-4BF6-A5D0-5456B760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38FFEB-7218-490F-A5D5-AE92BCB93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65A3F-9531-43F4-AE38-C5D5459C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D67A0-A11C-4429-A35C-D9A1808B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17F62-91E0-49C3-BA06-1279DDA5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3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4ED9C-9275-42F8-BDBF-F574DD76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4E1D-1350-486D-9FBF-21FA2D79A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67A58C-AC2C-44B5-9779-B7AAB30DF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22E3E4-B0E4-45ED-BBFA-35D3B0A0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341039-1676-4D57-8D6D-6B37F27C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5572B8-4227-44F7-9BC0-77D997F5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78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17F7B-01DE-42CC-B481-7178B555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21E37-7DB1-4F7F-B7B8-EF042F7B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2A8A3-7476-4030-9C9C-706AA739E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0D9A01-DC19-479E-AFBF-CD4DBB37F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DC0BC0-D059-4A83-8528-530A7D6B0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609FBB-B6F2-4B4F-816F-1F3C45BA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8F91C2-9BAB-4890-84EB-3D11E611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A42CD1-30E2-4157-A35D-A2EE68EA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7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BF522-0164-47CD-87EF-AFF7F715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05E6B9-B6CF-46B1-B6DE-3A71CAD2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32F13D-C2B1-4BFF-84C2-5ACBD9AD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0E8E0D-8BEF-49AE-8755-D91C3440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7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C5AC1D-1F07-40BB-9B77-D9E316AD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D297A1-E230-4187-B26A-C9B345D7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25A63C-66C4-4E58-BA5D-F865A65C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4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188F9-10C0-4087-9BA5-91B3456A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5A589-E91E-407F-9F6E-05925F971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40CF54-EA29-4172-964D-88B55F26F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F5463-93AD-4CEF-8048-92D7AC93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050410-66FF-421E-AEB7-B90BAA3B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F0EFCC-EDAA-43BE-913B-7E90CCB0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3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A1A83-06D4-498B-A5E6-F10BCADF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3FD1E2-2238-42B4-8E6D-AC801A78A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041A31-4F3F-422A-B519-894EE5666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A28636-5B6F-4DD8-89C0-2CC5CD9A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44C8AA-C811-421A-B938-ECC0A858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F7C262-8174-44D0-BA4A-BC4EF4F0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8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5B453B-0E11-49CB-8C65-0C67D53A5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D1A2F-87BC-4DCC-B1F6-480DAC39F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D482C-60B3-4339-B0DA-39A2BB270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DE64-C72F-4BF4-B472-CBD4067196D8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19C54-CA8E-44E3-A972-B6C467871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BA111-9862-4F34-9278-799DB5871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42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盒子</a:t>
            </a:r>
            <a:r>
              <a:rPr lang="zh-CN" altLang="en-US" smtClean="0"/>
              <a:t>模型概念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</a:t>
            </a:r>
            <a:r>
              <a:rPr lang="en-US" altLang="zh-CN"/>
              <a:t>HTML</a:t>
            </a:r>
            <a:r>
              <a:rPr lang="zh-CN" altLang="en-US"/>
              <a:t>元素可以看作盒子。</a:t>
            </a:r>
            <a:endParaRPr lang="en-US" altLang="zh-CN"/>
          </a:p>
          <a:p>
            <a:r>
              <a:rPr lang="en-US" altLang="zh-CN"/>
              <a:t>CSS</a:t>
            </a:r>
            <a:r>
              <a:rPr lang="zh-CN" altLang="en-US"/>
              <a:t>盒模型本质上是一个盒子，封装周围的</a:t>
            </a:r>
            <a:r>
              <a:rPr lang="en-US" altLang="zh-CN"/>
              <a:t>HTML</a:t>
            </a:r>
            <a:r>
              <a:rPr lang="zh-CN" altLang="en-US"/>
              <a:t>元素，它包括：边距，边框，填充，和实际内容。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3789041"/>
            <a:ext cx="5105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6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两种盒子标准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根据计算</a:t>
            </a:r>
            <a:r>
              <a:rPr lang="en-US" altLang="zh-CN"/>
              <a:t>width</a:t>
            </a:r>
            <a:r>
              <a:rPr lang="zh-CN" altLang="en-US"/>
              <a:t>的方式不同，盒子模型分为两个标准。</a:t>
            </a:r>
            <a:endParaRPr lang="en-US" altLang="zh-CN"/>
          </a:p>
          <a:p>
            <a:r>
              <a:rPr lang="en-US" altLang="zh-CN"/>
              <a:t>IE</a:t>
            </a:r>
            <a:r>
              <a:rPr lang="zh-CN" altLang="en-US"/>
              <a:t>盒子标准和</a:t>
            </a:r>
            <a:r>
              <a:rPr lang="en-US" altLang="zh-CN"/>
              <a:t>W3C</a:t>
            </a:r>
            <a:r>
              <a:rPr lang="zh-CN" altLang="en-US"/>
              <a:t>盒子标准。</a:t>
            </a:r>
            <a:endParaRPr lang="en-US" altLang="zh-CN"/>
          </a:p>
          <a:p>
            <a:r>
              <a:rPr lang="en-US" altLang="zh-CN"/>
              <a:t>W3C</a:t>
            </a:r>
            <a:r>
              <a:rPr lang="zh-CN" altLang="en-US"/>
              <a:t>盒子标准浏览器默认使用的盒子标准。但是在使用中，常用的是</a:t>
            </a:r>
            <a:r>
              <a:rPr lang="en-US" altLang="zh-CN"/>
              <a:t>IE</a:t>
            </a:r>
            <a:r>
              <a:rPr lang="zh-CN" altLang="en-US"/>
              <a:t>盒子标准。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box-sizing:border-box</a:t>
            </a:r>
            <a:r>
              <a:rPr lang="zh-CN" altLang="en-US"/>
              <a:t>将盒子标准设置为</a:t>
            </a:r>
            <a:r>
              <a:rPr lang="en-US" altLang="zh-CN"/>
              <a:t>IE</a:t>
            </a:r>
            <a:r>
              <a:rPr lang="zh-CN" altLang="en-US"/>
              <a:t>标准。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36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W3C</a:t>
            </a:r>
            <a:r>
              <a:rPr lang="zh-CN" altLang="en-US"/>
              <a:t>盒子标准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1696245"/>
            <a:ext cx="7105650" cy="4333875"/>
          </a:xfrm>
        </p:spPr>
      </p:pic>
    </p:spTree>
    <p:extLst>
      <p:ext uri="{BB962C8B-B14F-4D97-AF65-F5344CB8AC3E}">
        <p14:creationId xmlns:p14="http://schemas.microsoft.com/office/powerpoint/2010/main" val="60229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IE</a:t>
            </a:r>
            <a:r>
              <a:rPr lang="zh-CN" altLang="en-US"/>
              <a:t>盒子标准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3" y="1662906"/>
            <a:ext cx="7534275" cy="4400550"/>
          </a:xfrm>
        </p:spPr>
      </p:pic>
    </p:spTree>
    <p:extLst>
      <p:ext uri="{BB962C8B-B14F-4D97-AF65-F5344CB8AC3E}">
        <p14:creationId xmlns:p14="http://schemas.microsoft.com/office/powerpoint/2010/main" val="385679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盒子模型概念</vt:lpstr>
      <vt:lpstr>两种盒子标准</vt:lpstr>
      <vt:lpstr>W3C盒子标准</vt:lpstr>
      <vt:lpstr>IE盒子标准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盒子模型</dc:title>
  <dc:creator>王 玺</dc:creator>
  <cp:lastModifiedBy>wx</cp:lastModifiedBy>
  <cp:revision>2</cp:revision>
  <dcterms:created xsi:type="dcterms:W3CDTF">2020-10-02T00:24:05Z</dcterms:created>
  <dcterms:modified xsi:type="dcterms:W3CDTF">2020-10-05T03:25:50Z</dcterms:modified>
</cp:coreProperties>
</file>