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2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18BE-EFD3-4D52-BC78-31F5F1DBDC89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F762-E9D1-4993-AC63-A6B004D06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布局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position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position</a:t>
            </a:r>
            <a:r>
              <a:rPr lang="zh-CN" altLang="en-US" smtClean="0"/>
              <a:t>属性用于设置元素的定位方法。</a:t>
            </a:r>
            <a:endParaRPr lang="en-US" altLang="zh-CN" smtClean="0"/>
          </a:p>
          <a:p>
            <a:r>
              <a:rPr lang="en-US" altLang="zh-CN" smtClean="0"/>
              <a:t>position</a:t>
            </a:r>
            <a:r>
              <a:rPr lang="zh-CN" altLang="en-US" smtClean="0"/>
              <a:t>有</a:t>
            </a:r>
            <a:r>
              <a:rPr lang="en-US" altLang="zh-CN" smtClean="0"/>
              <a:t>4</a:t>
            </a:r>
            <a:r>
              <a:rPr lang="zh-CN" altLang="en-US" smtClean="0"/>
              <a:t>个值：</a:t>
            </a:r>
            <a:endParaRPr lang="en-US" altLang="zh-CN" smtClean="0"/>
          </a:p>
          <a:p>
            <a:r>
              <a:rPr lang="en-US" altLang="zh-CN" smtClean="0"/>
              <a:t>static</a:t>
            </a:r>
            <a:r>
              <a:rPr lang="zh-CN" altLang="en-US" smtClean="0"/>
              <a:t>：默认值</a:t>
            </a:r>
            <a:endParaRPr lang="en-US" altLang="zh-CN" smtClean="0"/>
          </a:p>
          <a:p>
            <a:r>
              <a:rPr lang="en-US" altLang="zh-CN" smtClean="0"/>
              <a:t>relative</a:t>
            </a:r>
            <a:r>
              <a:rPr lang="zh-CN" altLang="en-US" smtClean="0"/>
              <a:t>：元素位置相对于普通定位</a:t>
            </a:r>
            <a:endParaRPr lang="en-US" altLang="zh-CN" smtClean="0"/>
          </a:p>
          <a:p>
            <a:r>
              <a:rPr lang="en-US" altLang="zh-CN" smtClean="0"/>
              <a:t>absolute</a:t>
            </a:r>
            <a:r>
              <a:rPr lang="zh-CN" altLang="en-US" smtClean="0"/>
              <a:t>：元素相对于</a:t>
            </a:r>
            <a:r>
              <a:rPr lang="en-US" altLang="zh-CN" smtClean="0"/>
              <a:t>postion</a:t>
            </a:r>
            <a:r>
              <a:rPr lang="zh-CN" altLang="en-US" smtClean="0"/>
              <a:t>值部位</a:t>
            </a:r>
            <a:r>
              <a:rPr lang="en-US" altLang="zh-CN" smtClean="0"/>
              <a:t>static</a:t>
            </a:r>
            <a:r>
              <a:rPr lang="zh-CN" altLang="en-US" smtClean="0"/>
              <a:t>的第一个祖先元素来定位，如果没有，就以</a:t>
            </a:r>
            <a:r>
              <a:rPr lang="en-US" altLang="zh-CN" smtClean="0"/>
              <a:t>body</a:t>
            </a:r>
            <a:r>
              <a:rPr lang="zh-CN" altLang="en-US" smtClean="0"/>
              <a:t>定位。</a:t>
            </a:r>
            <a:endParaRPr lang="en-US" altLang="zh-CN" smtClean="0"/>
          </a:p>
          <a:p>
            <a:r>
              <a:rPr lang="en-US" altLang="zh-CN" smtClean="0"/>
              <a:t>fixed</a:t>
            </a:r>
            <a:r>
              <a:rPr lang="zh-CN" altLang="en-US" smtClean="0"/>
              <a:t>：元素相对于浏览器窗口定位。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863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元素偏移量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position</a:t>
            </a:r>
            <a:r>
              <a:rPr lang="zh-CN" altLang="en-US" smtClean="0"/>
              <a:t>的值不为</a:t>
            </a:r>
            <a:r>
              <a:rPr lang="en-US" altLang="zh-CN" smtClean="0"/>
              <a:t>static</a:t>
            </a:r>
            <a:r>
              <a:rPr lang="zh-CN" altLang="en-US" smtClean="0"/>
              <a:t>时，可以使用</a:t>
            </a:r>
            <a:r>
              <a:rPr lang="en-US" altLang="zh-CN" smtClean="0"/>
              <a:t>top</a:t>
            </a:r>
            <a:r>
              <a:rPr lang="zh-CN" altLang="en-US" smtClean="0"/>
              <a:t>、</a:t>
            </a:r>
            <a:r>
              <a:rPr lang="en-US" altLang="zh-CN" smtClean="0"/>
              <a:t>bottom</a:t>
            </a:r>
            <a:r>
              <a:rPr lang="zh-CN" altLang="en-US" smtClean="0"/>
              <a:t>、</a:t>
            </a:r>
            <a:r>
              <a:rPr lang="en-US" altLang="zh-CN" smtClean="0"/>
              <a:t>left</a:t>
            </a:r>
            <a:r>
              <a:rPr lang="zh-CN" altLang="en-US" smtClean="0"/>
              <a:t>、</a:t>
            </a:r>
            <a:r>
              <a:rPr lang="en-US" altLang="zh-CN" smtClean="0"/>
              <a:t>right</a:t>
            </a:r>
            <a:r>
              <a:rPr lang="zh-CN" altLang="en-US" smtClean="0"/>
              <a:t>四个值来设置偏移量。</a:t>
            </a:r>
            <a:endParaRPr lang="en-US" altLang="zh-CN" smtClean="0"/>
          </a:p>
          <a:p>
            <a:r>
              <a:rPr lang="zh-CN" altLang="en-US" smtClean="0"/>
              <a:t>值为一个长度值。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设置元素的层叠顺序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z-index</a:t>
            </a:r>
            <a:r>
              <a:rPr lang="zh-CN" altLang="en-US" smtClean="0"/>
              <a:t>属性指定元素显示的层叠顺序。</a:t>
            </a:r>
            <a:endParaRPr lang="en-US" altLang="zh-CN" smtClean="0"/>
          </a:p>
          <a:p>
            <a:r>
              <a:rPr lang="zh-CN" altLang="en-US" smtClean="0"/>
              <a:t>只有</a:t>
            </a:r>
            <a:r>
              <a:rPr lang="en-US" altLang="zh-CN" smtClean="0"/>
              <a:t>position</a:t>
            </a:r>
            <a:r>
              <a:rPr lang="zh-CN" altLang="en-US" smtClean="0"/>
              <a:t>的值不为</a:t>
            </a:r>
            <a:r>
              <a:rPr lang="en-US" altLang="zh-CN" smtClean="0"/>
              <a:t>static</a:t>
            </a:r>
            <a:r>
              <a:rPr lang="zh-CN" altLang="en-US" smtClean="0"/>
              <a:t>时，此属性才有作用。</a:t>
            </a:r>
            <a:endParaRPr lang="en-US" altLang="zh-CN" smtClean="0"/>
          </a:p>
          <a:p>
            <a:r>
              <a:rPr lang="zh-CN" altLang="en-US" smtClean="0"/>
              <a:t>数值越大，越靠前。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9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布局</vt:lpstr>
      <vt:lpstr>position</vt:lpstr>
      <vt:lpstr>元素偏移量</vt:lpstr>
      <vt:lpstr>设置元素的层叠顺序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布局</dc:title>
  <dc:creator>wx</dc:creator>
  <cp:lastModifiedBy>wx</cp:lastModifiedBy>
  <cp:revision>3</cp:revision>
  <dcterms:created xsi:type="dcterms:W3CDTF">2020-11-09T13:03:01Z</dcterms:created>
  <dcterms:modified xsi:type="dcterms:W3CDTF">2020-11-09T13:20:26Z</dcterms:modified>
</cp:coreProperties>
</file>