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6855;&#20320;&#22270;&#22352;&#26631;&#36724;.pptx" TargetMode="External"/><Relationship Id="rId2" Type="http://schemas.openxmlformats.org/officeDocument/2006/relationships/hyperlink" Target="&#36855;&#20320;&#22270;&#26631;&#35760;.ppt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&#36855;&#20320;&#22270;&#32452;&#21512;.pptx" TargetMode="External"/><Relationship Id="rId4" Type="http://schemas.openxmlformats.org/officeDocument/2006/relationships/hyperlink" Target="&#36855;&#20320;&#22270;&#39068;&#33394;.ppt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迷你图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043906"/>
            <a:ext cx="6896100" cy="3638550"/>
          </a:xfrm>
        </p:spPr>
      </p:pic>
      <p:sp>
        <p:nvSpPr>
          <p:cNvPr id="6" name="TextBox 5"/>
          <p:cNvSpPr txBox="1"/>
          <p:nvPr/>
        </p:nvSpPr>
        <p:spPr>
          <a:xfrm>
            <a:off x="7199788" y="2132856"/>
            <a:ext cx="900000" cy="360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vert="eaVert"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53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移动图表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229600" cy="1259173"/>
          </a:xfrm>
        </p:spPr>
      </p:pic>
      <p:sp>
        <p:nvSpPr>
          <p:cNvPr id="5" name="TextBox 4"/>
          <p:cNvSpPr txBox="1"/>
          <p:nvPr/>
        </p:nvSpPr>
        <p:spPr>
          <a:xfrm>
            <a:off x="1187624" y="1628800"/>
            <a:ext cx="360040" cy="252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56376" y="1880800"/>
            <a:ext cx="536567" cy="432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29249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选中图表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2843808" y="3059668"/>
            <a:ext cx="504056" cy="225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55976" y="301624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</a:t>
            </a:r>
          </a:p>
        </p:txBody>
      </p:sp>
      <p:sp>
        <p:nvSpPr>
          <p:cNvPr id="11" name="右箭头 10"/>
          <p:cNvSpPr/>
          <p:nvPr/>
        </p:nvSpPr>
        <p:spPr>
          <a:xfrm>
            <a:off x="5508104" y="3059668"/>
            <a:ext cx="504056" cy="225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04248" y="29876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移动图表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35" y="4077084"/>
            <a:ext cx="3636000" cy="14032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79276" y="4869160"/>
            <a:ext cx="2187258" cy="252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79275" y="4519064"/>
            <a:ext cx="2187259" cy="252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355976" y="4221088"/>
            <a:ext cx="864096" cy="4239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36096" y="3790781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新建一个工作表，然后将图片移动此工作表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355976" y="4995160"/>
            <a:ext cx="864096" cy="594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08104" y="547955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选择现有工作表，将图片移动到现有的工作表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10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 animBg="1"/>
      <p:bldP spid="10" grpId="0"/>
      <p:bldP spid="11" grpId="0" animBg="1"/>
      <p:bldP spid="12" grpId="0"/>
      <p:bldP spid="14" grpId="0" animBg="1"/>
      <p:bldP spid="15" grpId="0" animBg="1"/>
      <p:bldP spid="18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创建迷你图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6629400" cy="1343025"/>
          </a:xfrm>
        </p:spPr>
      </p:pic>
      <p:sp>
        <p:nvSpPr>
          <p:cNvPr id="5" name="TextBox 4"/>
          <p:cNvSpPr txBox="1"/>
          <p:nvPr/>
        </p:nvSpPr>
        <p:spPr>
          <a:xfrm>
            <a:off x="1199973" y="31003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339752" y="3140968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47864" y="310031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迷你图</a:t>
            </a:r>
          </a:p>
        </p:txBody>
      </p:sp>
      <p:sp>
        <p:nvSpPr>
          <p:cNvPr id="8" name="右箭头 7"/>
          <p:cNvSpPr/>
          <p:nvPr/>
        </p:nvSpPr>
        <p:spPr>
          <a:xfrm>
            <a:off x="4788024" y="3140968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40152" y="309988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选择一种迷你图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4100879"/>
            <a:ext cx="56886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 smtClean="0"/>
              <a:t>折线图：表现数据的走向</a:t>
            </a:r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柱状</a:t>
            </a:r>
            <a:r>
              <a:rPr lang="zh-CN" altLang="en-US" sz="2400" dirty="0" smtClean="0"/>
              <a:t>图：表现数据的的数量</a:t>
            </a:r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盈亏</a:t>
            </a:r>
            <a:r>
              <a:rPr lang="zh-CN" altLang="en-US" sz="2400" dirty="0" smtClean="0"/>
              <a:t>图：会出现负数的情况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274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3048000" cy="1876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38515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选择一种迷你图后会出现以下对话框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1463824" y="836712"/>
            <a:ext cx="37187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9600" y="1988840"/>
            <a:ext cx="288032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347864" y="2173506"/>
            <a:ext cx="93610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43041"/>
            <a:ext cx="4341782" cy="23039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1344" y="2564904"/>
            <a:ext cx="288032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403648" y="3068960"/>
            <a:ext cx="0" cy="1152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7" y="4251585"/>
            <a:ext cx="3516560" cy="248978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891" y="4558264"/>
            <a:ext cx="3048000" cy="1876425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>
            <a:off x="3491880" y="3433217"/>
            <a:ext cx="1440160" cy="10038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43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基础迷你图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043906"/>
            <a:ext cx="6896100" cy="3638550"/>
          </a:xfrm>
        </p:spPr>
      </p:pic>
    </p:spTree>
    <p:extLst>
      <p:ext uri="{BB962C8B-B14F-4D97-AF65-F5344CB8AC3E}">
        <p14:creationId xmlns:p14="http://schemas.microsoft.com/office/powerpoint/2010/main" val="23388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迷你图元素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pres?slideindex=1&amp;slidetitle="/>
              </a:rPr>
              <a:t>迷你</a:t>
            </a:r>
            <a:r>
              <a:rPr lang="zh-CN" altLang="en-US" dirty="0" smtClean="0">
                <a:hlinkClick r:id="rId2" action="ppaction://hlinkpres?slideindex=1&amp;slidetitle="/>
              </a:rPr>
              <a:t>图标记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pres?slideindex=1&amp;slidetitle="/>
              </a:rPr>
              <a:t>坐标轴</a:t>
            </a:r>
            <a:endParaRPr lang="en-US" altLang="zh-CN" dirty="0" smtClean="0"/>
          </a:p>
          <a:p>
            <a:r>
              <a:rPr lang="zh-CN" altLang="en-US" dirty="0">
                <a:hlinkClick r:id="rId4" action="ppaction://hlinkpres?slideindex=1&amp;slidetitle="/>
              </a:rPr>
              <a:t>迷你</a:t>
            </a:r>
            <a:r>
              <a:rPr lang="zh-CN" altLang="en-US" dirty="0" smtClean="0">
                <a:hlinkClick r:id="rId4" action="ppaction://hlinkpres?slideindex=1&amp;slidetitle="/>
              </a:rPr>
              <a:t>图颜色</a:t>
            </a:r>
            <a:endParaRPr lang="en-US" altLang="zh-CN" dirty="0" smtClean="0"/>
          </a:p>
          <a:p>
            <a:r>
              <a:rPr lang="zh-CN" altLang="en-US" dirty="0">
                <a:hlinkClick r:id="rId5" action="ppaction://hlinkpres?slideindex=1&amp;slidetitle="/>
              </a:rPr>
              <a:t>组合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4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图表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6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创建图表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02" y="2014024"/>
            <a:ext cx="4977350" cy="1682734"/>
          </a:xfrm>
        </p:spPr>
      </p:pic>
      <p:sp>
        <p:nvSpPr>
          <p:cNvPr id="5" name="TextBox 4"/>
          <p:cNvSpPr txBox="1"/>
          <p:nvPr/>
        </p:nvSpPr>
        <p:spPr>
          <a:xfrm>
            <a:off x="1259632" y="1418783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选择连续的数据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00506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或者使用</a:t>
            </a:r>
            <a:r>
              <a:rPr lang="en-US" altLang="zh-CN" dirty="0" smtClean="0"/>
              <a:t>CTRL</a:t>
            </a:r>
            <a:r>
              <a:rPr lang="zh-CN" altLang="en-US" dirty="0" smtClean="0"/>
              <a:t>选择不连续的数据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9" y="4672159"/>
            <a:ext cx="5657850" cy="15273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1560" y="1973034"/>
            <a:ext cx="4896544" cy="93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6694" y="4473783"/>
            <a:ext cx="5738759" cy="936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7" y="5517320"/>
            <a:ext cx="5681885" cy="792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607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38" y="260648"/>
            <a:ext cx="5876925" cy="1409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1720" y="260648"/>
            <a:ext cx="648072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48563" y="1274394"/>
            <a:ext cx="648072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1222" y="218134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903350" y="2204864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67446" y="217205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图表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4775558" y="2221995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495637" y="2195572"/>
            <a:ext cx="16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选择一中图表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91679" y="3100318"/>
            <a:ext cx="55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如果没有找到需要的图表，可以点击所有图表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21" y="3579694"/>
            <a:ext cx="1559715" cy="288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9592" y="6237312"/>
            <a:ext cx="1355923" cy="2160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3419872" y="4646969"/>
            <a:ext cx="79208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665" y="3767369"/>
            <a:ext cx="3600000" cy="239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6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基础图表（柱状图）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16832"/>
            <a:ext cx="4953000" cy="3133725"/>
          </a:xfrm>
        </p:spPr>
      </p:pic>
    </p:spTree>
    <p:extLst>
      <p:ext uri="{BB962C8B-B14F-4D97-AF65-F5344CB8AC3E}">
        <p14:creationId xmlns:p14="http://schemas.microsoft.com/office/powerpoint/2010/main" val="14863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130</Words>
  <Application>Microsoft Office PowerPoint</Application>
  <PresentationFormat>全屏显示(4:3)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迷你图</vt:lpstr>
      <vt:lpstr>创建迷你图</vt:lpstr>
      <vt:lpstr>PowerPoint 演示文稿</vt:lpstr>
      <vt:lpstr>基础迷你图</vt:lpstr>
      <vt:lpstr>迷你图元素</vt:lpstr>
      <vt:lpstr>图表</vt:lpstr>
      <vt:lpstr>创建图表</vt:lpstr>
      <vt:lpstr>PowerPoint 演示文稿</vt:lpstr>
      <vt:lpstr>基础图表（柱状图）</vt:lpstr>
      <vt:lpstr>移动图表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迷你图</dc:title>
  <dc:creator>wx</dc:creator>
  <cp:lastModifiedBy>wx</cp:lastModifiedBy>
  <cp:revision>16</cp:revision>
  <dcterms:created xsi:type="dcterms:W3CDTF">2020-06-04T02:48:46Z</dcterms:created>
  <dcterms:modified xsi:type="dcterms:W3CDTF">2020-06-04T15:50:17Z</dcterms:modified>
</cp:coreProperties>
</file>