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1" r:id="rId7"/>
    <p:sldId id="260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D7A-23AC-43BF-ACCF-F410D92BEA69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70632-F646-4ACD-99BB-7C44E71FF6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79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D7A-23AC-43BF-ACCF-F410D92BEA69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70632-F646-4ACD-99BB-7C44E71FF6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390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D7A-23AC-43BF-ACCF-F410D92BEA69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70632-F646-4ACD-99BB-7C44E71FF6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88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D7A-23AC-43BF-ACCF-F410D92BEA69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70632-F646-4ACD-99BB-7C44E71FF6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286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D7A-23AC-43BF-ACCF-F410D92BEA69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70632-F646-4ACD-99BB-7C44E71FF6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29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D7A-23AC-43BF-ACCF-F410D92BEA69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70632-F646-4ACD-99BB-7C44E71FF6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813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D7A-23AC-43BF-ACCF-F410D92BEA69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70632-F646-4ACD-99BB-7C44E71FF6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989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D7A-23AC-43BF-ACCF-F410D92BEA69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70632-F646-4ACD-99BB-7C44E71FF6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950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D7A-23AC-43BF-ACCF-F410D92BEA69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70632-F646-4ACD-99BB-7C44E71FF6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149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D7A-23AC-43BF-ACCF-F410D92BEA69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70632-F646-4ACD-99BB-7C44E71FF6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086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D7A-23AC-43BF-ACCF-F410D92BEA69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70632-F646-4ACD-99BB-7C44E71FF6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305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50D7A-23AC-43BF-ACCF-F410D92BEA69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70632-F646-4ACD-99BB-7C44E71FF6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375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过渡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262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动画结束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动画结束状态：动画播放完毕后，会变回原来的状态，并不会保持动画中的状态</a:t>
            </a:r>
          </a:p>
        </p:txBody>
      </p:sp>
    </p:spTree>
    <p:extLst>
      <p:ext uri="{BB962C8B-B14F-4D97-AF65-F5344CB8AC3E}">
        <p14:creationId xmlns:p14="http://schemas.microsoft.com/office/powerpoint/2010/main" val="1333384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变换</a:t>
            </a:r>
            <a:r>
              <a:rPr lang="en-US" altLang="zh-CN" smtClean="0"/>
              <a:t>	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设置元素</a:t>
            </a:r>
            <a:r>
              <a:rPr lang="zh-CN" altLang="en-US"/>
              <a:t>的</a:t>
            </a:r>
            <a:r>
              <a:rPr lang="zh-CN" altLang="en-US" smtClean="0"/>
              <a:t>线性变换</a:t>
            </a:r>
            <a:endParaRPr lang="en-US" altLang="zh-CN" smtClean="0"/>
          </a:p>
          <a:p>
            <a:r>
              <a:rPr lang="en-US" altLang="zh-CN" smtClean="0"/>
              <a:t>css</a:t>
            </a:r>
            <a:r>
              <a:rPr lang="zh-CN" altLang="en-US" smtClean="0"/>
              <a:t>属性</a:t>
            </a:r>
            <a:r>
              <a:rPr lang="en-US" altLang="zh-CN" smtClean="0"/>
              <a:t>transform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933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9454" y="34070"/>
            <a:ext cx="10515600" cy="1325563"/>
          </a:xfrm>
        </p:spPr>
        <p:txBody>
          <a:bodyPr/>
          <a:lstStyle/>
          <a:p>
            <a:r>
              <a:rPr lang="en-US" altLang="zh-CN" smtClean="0"/>
              <a:t>transform</a:t>
            </a:r>
            <a:r>
              <a:rPr lang="zh-CN" altLang="en-US" smtClean="0"/>
              <a:t>属性的值</a:t>
            </a:r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2331217"/>
              </p:ext>
            </p:extLst>
          </p:nvPr>
        </p:nvGraphicFramePr>
        <p:xfrm>
          <a:off x="706316" y="1359633"/>
          <a:ext cx="10515600" cy="518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41482336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08981235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526220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/>
                        <a:t>作用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/>
                        <a:t>函数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/>
                        <a:t>参数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659938"/>
                  </a:ext>
                </a:extLst>
              </a:tr>
              <a:tr h="123613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600" smtClean="0"/>
                        <a:t>平移</a:t>
                      </a:r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smtClean="0"/>
                        <a:t>translate()</a:t>
                      </a:r>
                      <a:r>
                        <a:rPr lang="zh-CN" altLang="en-US" sz="1600" smtClean="0"/>
                        <a:t>：设置水平和垂直方向的移动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smtClean="0"/>
                        <a:t>translate()</a:t>
                      </a:r>
                      <a:r>
                        <a:rPr lang="zh-CN" altLang="en-US" sz="1600" smtClean="0"/>
                        <a:t>如果可以设置两个值，一个为</a:t>
                      </a:r>
                      <a:r>
                        <a:rPr lang="en-US" altLang="zh-CN" sz="1600" smtClean="0"/>
                        <a:t>x</a:t>
                      </a:r>
                      <a:r>
                        <a:rPr lang="zh-CN" altLang="en-US" sz="1600" smtClean="0"/>
                        <a:t>方向的移动，一个为</a:t>
                      </a:r>
                      <a:r>
                        <a:rPr lang="en-US" altLang="zh-CN" sz="1600" smtClean="0"/>
                        <a:t>y</a:t>
                      </a:r>
                      <a:r>
                        <a:rPr lang="zh-CN" altLang="en-US" sz="1600" smtClean="0"/>
                        <a:t>方向的移动，如果只有一个值，</a:t>
                      </a:r>
                      <a:r>
                        <a:rPr lang="en-US" altLang="zh-CN" sz="1600" smtClean="0"/>
                        <a:t>y</a:t>
                      </a:r>
                      <a:r>
                        <a:rPr lang="zh-CN" altLang="en-US" sz="1600" smtClean="0"/>
                        <a:t>方向默认为</a:t>
                      </a:r>
                      <a:r>
                        <a:rPr lang="en-US" altLang="zh-CN" sz="1600" smtClean="0"/>
                        <a:t>0</a:t>
                      </a:r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55732"/>
                  </a:ext>
                </a:extLst>
              </a:tr>
              <a:tr h="6400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smtClean="0"/>
                        <a:t>translateX()</a:t>
                      </a:r>
                      <a:r>
                        <a:rPr lang="zh-CN" altLang="en-US" sz="1600" smtClean="0"/>
                        <a:t>：设置水平方向的移动</a:t>
                      </a:r>
                      <a:endParaRPr lang="en-US" altLang="zh-CN" sz="1600" smtClean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zh-CN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长度值或百分比</a:t>
                      </a:r>
                      <a:r>
                        <a:rPr lang="en-US" altLang="zh-CN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zh-CN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6301566"/>
                  </a:ext>
                </a:extLst>
              </a:tr>
              <a:tr h="1236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smtClean="0"/>
                        <a:t>translateY()</a:t>
                      </a:r>
                      <a:r>
                        <a:rPr lang="zh-CN" altLang="en-US" sz="1600" smtClean="0"/>
                        <a:t>：设置垂直方向的移动</a:t>
                      </a:r>
                      <a:endParaRPr lang="zh-CN" altLang="en-US" sz="16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506644"/>
                  </a:ext>
                </a:extLst>
              </a:tr>
              <a:tr h="123613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缩放</a:t>
                      </a:r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scale()</a:t>
                      </a:r>
                      <a:r>
                        <a:rPr lang="zh-CN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：整体缩放</a:t>
                      </a:r>
                      <a:endParaRPr lang="zh-CN" altLang="en-US" sz="160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zh-CN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数值</a:t>
                      </a:r>
                      <a:r>
                        <a:rPr lang="en-US" altLang="zh-CN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zh-CN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2521711"/>
                  </a:ext>
                </a:extLst>
              </a:tr>
              <a:tr h="24214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scaleX()</a:t>
                      </a:r>
                      <a:r>
                        <a:rPr lang="zh-CN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：设置水平方向上的缩放</a:t>
                      </a:r>
                      <a:endParaRPr lang="zh-CN" altLang="en-US" sz="16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849285"/>
                  </a:ext>
                </a:extLst>
              </a:tr>
              <a:tr h="1236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scaleY()</a:t>
                      </a:r>
                      <a:r>
                        <a:rPr lang="zh-CN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：设置垂直方向上的缩放</a:t>
                      </a:r>
                      <a:endParaRPr lang="zh-CN" altLang="en-US" sz="16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374226"/>
                  </a:ext>
                </a:extLst>
              </a:tr>
              <a:tr h="123613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旋转</a:t>
                      </a:r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smtClean="0"/>
                        <a:t>rotate()</a:t>
                      </a:r>
                      <a:r>
                        <a:rPr lang="zh-CN" altLang="en-US" sz="1600" smtClean="0"/>
                        <a:t>：</a:t>
                      </a:r>
                      <a:r>
                        <a:rPr lang="zh-CN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设置平面上旋转</a:t>
                      </a:r>
                      <a:endParaRPr lang="zh-CN" altLang="en-US" sz="160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zh-CN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角度</a:t>
                      </a:r>
                      <a:r>
                        <a:rPr lang="en-US" altLang="zh-CN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zh-CN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6618723"/>
                  </a:ext>
                </a:extLst>
              </a:tr>
              <a:tr h="24214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smtClean="0"/>
                        <a:t>rotateX()</a:t>
                      </a:r>
                      <a:r>
                        <a:rPr lang="zh-CN" altLang="en-US" sz="1600" smtClean="0"/>
                        <a:t>：</a:t>
                      </a:r>
                      <a:r>
                        <a:rPr lang="zh-CN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沿</a:t>
                      </a:r>
                      <a:r>
                        <a:rPr lang="en-US" altLang="zh-CN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zh-CN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轴旋转</a:t>
                      </a:r>
                      <a:endParaRPr lang="zh-CN" altLang="en-US" sz="160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669316"/>
                  </a:ext>
                </a:extLst>
              </a:tr>
              <a:tr h="1236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smtClean="0"/>
                        <a:t>rotateY()</a:t>
                      </a:r>
                      <a:r>
                        <a:rPr lang="zh-CN" altLang="en-US" sz="1600" smtClean="0"/>
                        <a:t>：</a:t>
                      </a:r>
                      <a:r>
                        <a:rPr lang="zh-CN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沿</a:t>
                      </a:r>
                      <a:r>
                        <a:rPr lang="en-US" altLang="zh-CN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zh-CN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轴旋转</a:t>
                      </a:r>
                      <a:endParaRPr lang="zh-CN" altLang="en-US" sz="160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295800"/>
                  </a:ext>
                </a:extLst>
              </a:tr>
              <a:tr h="123613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600" smtClean="0"/>
                        <a:t>倾斜</a:t>
                      </a:r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skew()</a:t>
                      </a:r>
                      <a:r>
                        <a:rPr lang="zh-CN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：设置水平和垂直方向的倾斜</a:t>
                      </a:r>
                      <a:endParaRPr lang="zh-CN" altLang="en-US" sz="160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zh-CN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角度</a:t>
                      </a:r>
                      <a:r>
                        <a:rPr lang="en-US" altLang="zh-CN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zh-CN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3787283"/>
                  </a:ext>
                </a:extLst>
              </a:tr>
              <a:tr h="24214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skewX()</a:t>
                      </a:r>
                      <a:r>
                        <a:rPr lang="zh-CN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：设置水平方向的倾斜</a:t>
                      </a:r>
                      <a:endParaRPr lang="zh-CN" altLang="en-US" sz="16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834044"/>
                  </a:ext>
                </a:extLst>
              </a:tr>
              <a:tr h="1236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skewY()</a:t>
                      </a:r>
                      <a:r>
                        <a:rPr lang="zh-CN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：设置垂直方向的倾斜</a:t>
                      </a:r>
                      <a:endParaRPr lang="zh-CN" altLang="en-US" sz="16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061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7899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过渡的作用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控制元素新属性值的应用速度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637898"/>
              </p:ext>
            </p:extLst>
          </p:nvPr>
        </p:nvGraphicFramePr>
        <p:xfrm>
          <a:off x="1022839" y="2469335"/>
          <a:ext cx="9844455" cy="413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1485">
                  <a:extLst>
                    <a:ext uri="{9D8B030D-6E8A-4147-A177-3AD203B41FA5}">
                      <a16:colId xmlns:a16="http://schemas.microsoft.com/office/drawing/2014/main" val="1188469877"/>
                    </a:ext>
                  </a:extLst>
                </a:gridCol>
                <a:gridCol w="3281485">
                  <a:extLst>
                    <a:ext uri="{9D8B030D-6E8A-4147-A177-3AD203B41FA5}">
                      <a16:colId xmlns:a16="http://schemas.microsoft.com/office/drawing/2014/main" val="486273462"/>
                    </a:ext>
                  </a:extLst>
                </a:gridCol>
                <a:gridCol w="3281485">
                  <a:extLst>
                    <a:ext uri="{9D8B030D-6E8A-4147-A177-3AD203B41FA5}">
                      <a16:colId xmlns:a16="http://schemas.microsoft.com/office/drawing/2014/main" val="26741694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/>
                        <a:t>属性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/>
                        <a:t>作用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/>
                        <a:t>值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9939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mtClean="0"/>
                        <a:t>transition-delay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mtClean="0"/>
                        <a:t>过渡开始之前的延迟时间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&lt;</a:t>
                      </a:r>
                      <a:r>
                        <a:rPr lang="zh-CN" altLang="en-US" smtClean="0"/>
                        <a:t>时间</a:t>
                      </a:r>
                      <a:r>
                        <a:rPr lang="en-US" altLang="zh-CN" smtClean="0"/>
                        <a:t>&gt;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0556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mtClean="0"/>
                        <a:t>transition-duration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mtClean="0"/>
                        <a:t>设置过渡的时间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/>
                        <a:t>&lt;</a:t>
                      </a:r>
                      <a:r>
                        <a:rPr lang="zh-CN" altLang="en-US" smtClean="0"/>
                        <a:t>时间</a:t>
                      </a:r>
                      <a:r>
                        <a:rPr lang="en-US" altLang="zh-CN" smtClean="0"/>
                        <a:t>&gt;</a:t>
                      </a:r>
                      <a:endParaRPr lang="zh-CN" altLang="en-US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015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mtClean="0"/>
                        <a:t>transition-property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mtClean="0"/>
                        <a:t>指定应用过渡的属性，全部属性用</a:t>
                      </a:r>
                      <a:r>
                        <a:rPr lang="en-US" altLang="zh-CN" smtClean="0"/>
                        <a:t>all</a:t>
                      </a:r>
                      <a:r>
                        <a:rPr lang="zh-CN" altLang="en-US" smtClean="0"/>
                        <a:t>代替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/>
                        <a:t>属性或</a:t>
                      </a:r>
                      <a:r>
                        <a:rPr lang="en-US" altLang="zh-CN" smtClean="0"/>
                        <a:t>all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4644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mtClean="0"/>
                        <a:t>transition-timing-function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指定过渡期间计算中间值的方式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ease</a:t>
                      </a:r>
                      <a:r>
                        <a:rPr lang="zh-CN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（默认），</a:t>
                      </a:r>
                      <a:r>
                        <a:rPr lang="en-US" altLang="zh-CN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ease-in</a:t>
                      </a:r>
                      <a:r>
                        <a:rPr lang="zh-CN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（先慢后快），</a:t>
                      </a:r>
                      <a:r>
                        <a:rPr lang="en-US" altLang="zh-CN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ease-out</a:t>
                      </a:r>
                      <a:r>
                        <a:rPr lang="zh-CN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（先快后慢），</a:t>
                      </a:r>
                      <a:r>
                        <a:rPr lang="en-US" altLang="zh-CN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ease-in-out</a:t>
                      </a:r>
                      <a:r>
                        <a:rPr lang="zh-CN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（前后慢，中间快），</a:t>
                      </a:r>
                      <a:r>
                        <a:rPr lang="en-US" altLang="zh-CN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linear</a:t>
                      </a:r>
                      <a:r>
                        <a:rPr lang="zh-CN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（匀速）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0011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mtClean="0"/>
                        <a:t>transition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mtClean="0"/>
                        <a:t>简写属性</a:t>
                      </a:r>
                      <a:endParaRPr lang="en-US" altLang="zh-CN" smtClean="0"/>
                    </a:p>
                    <a:p>
                      <a:pPr algn="l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transition:&lt;trasition-property&gt; &lt;transition-duration&gt; &lt;gransiton-timing-function&gt; &lt;transiton-delay&gt;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40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6667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中间值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041" y="1394802"/>
            <a:ext cx="3564000" cy="5117334"/>
          </a:xfrm>
        </p:spPr>
      </p:pic>
    </p:spTree>
    <p:extLst>
      <p:ext uri="{BB962C8B-B14F-4D97-AF65-F5344CB8AC3E}">
        <p14:creationId xmlns:p14="http://schemas.microsoft.com/office/powerpoint/2010/main" val="3130914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反向过渡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反向过渡：在原属性中也加入过渡属性</a:t>
            </a:r>
            <a:r>
              <a:rPr lang="zh-CN" altLang="en-US"/>
              <a:t>，</a:t>
            </a:r>
            <a:r>
              <a:rPr lang="zh-CN" altLang="en-US" smtClean="0"/>
              <a:t>使元素能够能够平滑回到原来的状态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315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前缀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在使用过渡、动画以及变换的过程中，不同浏览器器需要添加不同的前缀</a:t>
            </a:r>
            <a:endParaRPr lang="en-US" altLang="zh-CN" smtClean="0"/>
          </a:p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278892"/>
              </p:ext>
            </p:extLst>
          </p:nvPr>
        </p:nvGraphicFramePr>
        <p:xfrm>
          <a:off x="1548423" y="3295812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1142748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16626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/>
                        <a:t>前缀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/>
                        <a:t>浏览器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177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-webkit-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/>
                        <a:t>谷歌浏览器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864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-ms-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ie</a:t>
                      </a:r>
                      <a:r>
                        <a:rPr lang="zh-CN" altLang="en-US" smtClean="0"/>
                        <a:t>浏览器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787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-moz-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/>
                        <a:t>火狐浏览器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716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-o-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Opera</a:t>
                      </a:r>
                      <a:r>
                        <a:rPr lang="zh-CN" altLang="en-US" smtClean="0"/>
                        <a:t>浏览器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445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8671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动画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493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如何使用动画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/>
              <a:t>在</a:t>
            </a:r>
            <a:r>
              <a:rPr lang="en-US" altLang="zh-CN"/>
              <a:t>css</a:t>
            </a:r>
            <a:r>
              <a:rPr lang="zh-CN" altLang="en-US"/>
              <a:t>中</a:t>
            </a:r>
            <a:r>
              <a:rPr lang="zh-CN" altLang="en-US" smtClean="0"/>
              <a:t>定义</a:t>
            </a:r>
            <a:endParaRPr lang="en-US" altLang="zh-CN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/>
              <a:t>在</a:t>
            </a:r>
            <a:r>
              <a:rPr lang="en-US" altLang="zh-CN"/>
              <a:t>@keyframes</a:t>
            </a:r>
            <a:r>
              <a:rPr lang="zh-CN" altLang="en-US"/>
              <a:t>中定义变化的属性</a:t>
            </a:r>
            <a:r>
              <a:rPr lang="zh-CN" altLang="en-US" smtClean="0"/>
              <a:t>动画</a:t>
            </a:r>
            <a:r>
              <a:rPr lang="zh-CN" altLang="en-US"/>
              <a:t>属性</a:t>
            </a:r>
          </a:p>
        </p:txBody>
      </p:sp>
    </p:spTree>
    <p:extLst>
      <p:ext uri="{BB962C8B-B14F-4D97-AF65-F5344CB8AC3E}">
        <p14:creationId xmlns:p14="http://schemas.microsoft.com/office/powerpoint/2010/main" val="1893090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7184" y="145318"/>
            <a:ext cx="10515600" cy="1325563"/>
          </a:xfrm>
        </p:spPr>
        <p:txBody>
          <a:bodyPr/>
          <a:lstStyle/>
          <a:p>
            <a:r>
              <a:rPr lang="zh-CN" altLang="en-US" smtClean="0"/>
              <a:t>动画属性</a:t>
            </a:r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888461"/>
              </p:ext>
            </p:extLst>
          </p:nvPr>
        </p:nvGraphicFramePr>
        <p:xfrm>
          <a:off x="627184" y="1350841"/>
          <a:ext cx="10515600" cy="503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87256699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26718117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18505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/>
                        <a:t>属性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/>
                        <a:t>作用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/>
                        <a:t>值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584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animation-delay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设置动画开始的延迟时间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&lt;</a:t>
                      </a:r>
                      <a:r>
                        <a:rPr lang="zh-CN" altLang="en-US" sz="1200" smtClean="0"/>
                        <a:t>时间</a:t>
                      </a:r>
                      <a:r>
                        <a:rPr lang="en-US" altLang="zh-CN" sz="1200" smtClean="0"/>
                        <a:t>&gt;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600204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2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animation-direction</a:t>
                      </a:r>
                      <a:endParaRPr lang="zh-CN" altLang="en-US" sz="120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2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设置动画是否反向播放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normal</a:t>
                      </a:r>
                      <a:r>
                        <a:rPr lang="zh-CN" altLang="en-US" sz="1200" smtClean="0"/>
                        <a:t>（默认）不反向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375738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alternate</a:t>
                      </a:r>
                      <a:r>
                        <a:rPr lang="zh-CN" altLang="en-US" sz="12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：反向播放（反向播放也算一个播放次数）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235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animation-duration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设置动画播放持续时间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smtClean="0"/>
                        <a:t>&lt;</a:t>
                      </a:r>
                      <a:r>
                        <a:rPr lang="zh-CN" altLang="en-US" sz="1200" smtClean="0"/>
                        <a:t>时间</a:t>
                      </a:r>
                      <a:r>
                        <a:rPr lang="en-US" altLang="zh-CN" sz="1200" smtClean="0"/>
                        <a:t>&gt;</a:t>
                      </a:r>
                      <a:endParaRPr lang="zh-CN" altLang="en-US" sz="120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016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animation-iteration-count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设置动画重复的次数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zh-CN" altLang="en-US" sz="12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数值</a:t>
                      </a:r>
                      <a:r>
                        <a:rPr lang="en-US" altLang="zh-CN" sz="12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066435"/>
                  </a:ext>
                </a:extLst>
              </a:tr>
              <a:tr h="324000"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zh-CN" sz="12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animation-timing-function</a:t>
                      </a:r>
                      <a:endParaRPr lang="zh-CN" altLang="en-US" sz="1200"/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zh-CN" altLang="en-US" sz="12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指定过渡期间计算中间值的方式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ease</a:t>
                      </a:r>
                      <a:r>
                        <a:rPr lang="zh-CN" altLang="en-US" sz="12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（默认）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312722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ease-in</a:t>
                      </a:r>
                      <a:r>
                        <a:rPr lang="zh-CN" altLang="en-US" sz="12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（先慢后快）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778886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ease-out</a:t>
                      </a:r>
                      <a:r>
                        <a:rPr lang="zh-CN" altLang="en-US" sz="12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（先快后慢）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815900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ease-in-out</a:t>
                      </a:r>
                      <a:r>
                        <a:rPr lang="zh-CN" altLang="en-US" sz="12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（前后慢，中间快）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276911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linear</a:t>
                      </a:r>
                      <a:r>
                        <a:rPr lang="zh-CN" altLang="en-US" sz="12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（匀速）</a:t>
                      </a:r>
                      <a:endParaRPr lang="zh-CN" altLang="en-US" sz="120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188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animation-play-state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允许动画暂停和重新播放，通常使用</a:t>
                      </a:r>
                      <a:r>
                        <a:rPr lang="en-US" altLang="zh-CN" sz="12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  <a:r>
                        <a:rPr lang="zh-CN" altLang="en-US" sz="12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去控制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runing</a:t>
                      </a:r>
                      <a:r>
                        <a:rPr lang="zh-CN" altLang="en-US" sz="12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和</a:t>
                      </a:r>
                      <a:r>
                        <a:rPr lang="en-US" altLang="zh-CN" sz="12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paused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442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animation-name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指定动画的名称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&lt;</a:t>
                      </a:r>
                      <a:r>
                        <a:rPr lang="zh-CN" altLang="en-US" sz="1200" smtClean="0"/>
                        <a:t>字符串</a:t>
                      </a:r>
                      <a:r>
                        <a:rPr lang="en-US" altLang="zh-CN" sz="1200" smtClean="0"/>
                        <a:t>&gt;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252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animation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简写属性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animation: &lt;animation-name&gt; &lt;animation-duration&gt; &lt;animation-timing-function&gt; &lt;animation-delay&gt; &lt;animation-iteration-count&gt;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935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9336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关键帧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设置动画执行到某个时间的状态</a:t>
            </a:r>
            <a:endParaRPr lang="en-US" altLang="zh-CN" smtClean="0"/>
          </a:p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803946"/>
              </p:ext>
            </p:extLst>
          </p:nvPr>
        </p:nvGraphicFramePr>
        <p:xfrm>
          <a:off x="1337408" y="3040836"/>
          <a:ext cx="8128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5423729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479483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mtClean="0"/>
                        <a:t>值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作用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02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to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结束时的状态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612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from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初始状态，如果省略则为元素自身的状态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829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mtClean="0"/>
                        <a:t>百分比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动画执行到该百分比时的状态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710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6455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544</Words>
  <Application>Microsoft Office PowerPoint</Application>
  <PresentationFormat>宽屏</PresentationFormat>
  <Paragraphs>113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过渡</vt:lpstr>
      <vt:lpstr>过渡的作用</vt:lpstr>
      <vt:lpstr>中间值</vt:lpstr>
      <vt:lpstr>反向过渡</vt:lpstr>
      <vt:lpstr>前缀</vt:lpstr>
      <vt:lpstr>动画</vt:lpstr>
      <vt:lpstr>如何使用动画</vt:lpstr>
      <vt:lpstr>动画属性</vt:lpstr>
      <vt:lpstr>关键帧</vt:lpstr>
      <vt:lpstr>动画结束</vt:lpstr>
      <vt:lpstr>变换 </vt:lpstr>
      <vt:lpstr>transform属性的值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过渡</dc:title>
  <dc:creator>wx</dc:creator>
  <cp:lastModifiedBy>wx</cp:lastModifiedBy>
  <cp:revision>35</cp:revision>
  <dcterms:created xsi:type="dcterms:W3CDTF">2020-12-04T11:46:26Z</dcterms:created>
  <dcterms:modified xsi:type="dcterms:W3CDTF">2020-12-04T12:32:53Z</dcterms:modified>
</cp:coreProperties>
</file>