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盒子模型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</a:t>
            </a:r>
            <a:r>
              <a:rPr lang="en-US" altLang="zh-CN"/>
              <a:t>HTML</a:t>
            </a:r>
            <a:r>
              <a:rPr lang="zh-CN" altLang="en-US"/>
              <a:t>元素</a:t>
            </a:r>
            <a:r>
              <a:rPr lang="zh-CN" altLang="en-US" smtClean="0"/>
              <a:t>可以看作盒子。</a:t>
            </a:r>
            <a:endParaRPr lang="en-US" altLang="zh-CN" smtClean="0"/>
          </a:p>
          <a:p>
            <a:r>
              <a:rPr lang="en-US" altLang="zh-CN"/>
              <a:t>CSS</a:t>
            </a:r>
            <a:r>
              <a:rPr lang="zh-CN" altLang="en-US"/>
              <a:t>盒模型本质上是一个盒子，封装周围的</a:t>
            </a:r>
            <a:r>
              <a:rPr lang="en-US" altLang="zh-CN"/>
              <a:t>HTML</a:t>
            </a:r>
            <a:r>
              <a:rPr lang="zh-CN" altLang="en-US"/>
              <a:t>元素，它包括：边距，边框，填充，和实际内容。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89040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样式其他的来源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浏览器默认样式</a:t>
            </a:r>
            <a:endParaRPr lang="en-US" altLang="zh-CN" smtClean="0"/>
          </a:p>
          <a:p>
            <a:pPr marL="400050" lvl="1" indent="0">
              <a:buNone/>
            </a:pPr>
            <a:r>
              <a:rPr lang="zh-CN" altLang="en-US" smtClean="0"/>
              <a:t>有些元素在使用时，浏览器会默认给它设置一些样式。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继承</a:t>
            </a:r>
            <a:endParaRPr lang="en-US" altLang="zh-CN" smtClean="0"/>
          </a:p>
          <a:p>
            <a:pPr marL="400050" lvl="1" indent="0">
              <a:buNone/>
            </a:pPr>
            <a:r>
              <a:rPr lang="zh-CN" altLang="en-US" smtClean="0"/>
              <a:t>如果浏览器在直接相关的样式中找不到某个属性的值，就会继承父元素的值。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&lt;style&gt;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p {</a:t>
            </a:r>
          </a:p>
          <a:p>
            <a:pPr marL="0" indent="0">
              <a:buNone/>
            </a:pPr>
            <a:r>
              <a:rPr lang="en-US" altLang="zh-CN" smtClean="0"/>
              <a:t>			color:white;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	background:grey;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	border:medium solid blakc;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		}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&lt;/style&gt; </a:t>
            </a:r>
          </a:p>
          <a:p>
            <a:pPr marL="0" indent="0">
              <a:buNone/>
            </a:pPr>
            <a:r>
              <a:rPr lang="en-US" altLang="zh-CN" smtClean="0"/>
              <a:t>&lt;/head&gt;</a:t>
            </a:r>
          </a:p>
          <a:p>
            <a:pPr marL="0" indent="0">
              <a:buNone/>
            </a:pPr>
            <a:r>
              <a:rPr lang="en-US" altLang="zh-CN" smtClean="0"/>
              <a:t>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&lt;p&gt;</a:t>
            </a:r>
            <a:r>
              <a:rPr lang="zh-CN" altLang="en-US" smtClean="0"/>
              <a:t>我喜欢</a:t>
            </a:r>
            <a:r>
              <a:rPr lang="en-US" altLang="zh-CN" smtClean="0"/>
              <a:t>&lt;span&gt;</a:t>
            </a:r>
            <a:r>
              <a:rPr lang="zh-CN" altLang="en-US" smtClean="0"/>
              <a:t>苹果</a:t>
            </a:r>
            <a:r>
              <a:rPr lang="en-US" altLang="zh-CN" smtClean="0"/>
              <a:t>&lt;span&gt;</a:t>
            </a:r>
            <a:r>
              <a:rPr lang="zh-CN" altLang="en-US" smtClean="0"/>
              <a:t>和橘子</a:t>
            </a:r>
            <a:r>
              <a:rPr lang="en-US" altLang="zh-CN" smtClean="0"/>
              <a:t>&lt;/p&gt;</a:t>
            </a:r>
          </a:p>
          <a:p>
            <a:pPr marL="0" indent="0">
              <a:buNone/>
            </a:pPr>
            <a:r>
              <a:rPr lang="en-US" altLang="zh-CN" smtClean="0"/>
              <a:t>&lt;/body&gt;</a:t>
            </a:r>
          </a:p>
          <a:p>
            <a:pPr marL="0" indent="0">
              <a:buNone/>
            </a:pPr>
            <a:r>
              <a:rPr lang="en-US" altLang="zh-CN" smtClean="0"/>
              <a:t>&lt;span&gt;</a:t>
            </a:r>
            <a:r>
              <a:rPr lang="zh-CN" altLang="en-US" smtClean="0"/>
              <a:t>元素字体颜色和背景色继承了父元素，但是</a:t>
            </a:r>
            <a:r>
              <a:rPr lang="zh-CN" altLang="en-US"/>
              <a:t>边框</a:t>
            </a:r>
            <a:r>
              <a:rPr lang="zh-CN" altLang="en-US" smtClean="0"/>
              <a:t>却没有。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可以使用</a:t>
            </a:r>
            <a:r>
              <a:rPr lang="en-US" altLang="zh-CN" smtClean="0"/>
              <a:t>inherit</a:t>
            </a:r>
            <a:r>
              <a:rPr lang="zh-CN" altLang="en-US" smtClean="0"/>
              <a:t>这个特殊的值强行继承。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层叠顺序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如果样式属性值标记为</a:t>
            </a:r>
            <a:r>
              <a:rPr lang="en-US" altLang="zh-CN" smtClean="0"/>
              <a:t>important</a:t>
            </a:r>
            <a:r>
              <a:rPr lang="zh-CN" altLang="en-US"/>
              <a:t>。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元素内嵌样式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文档内嵌样式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外部样式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浏览器样式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基础选择器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通用选择器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作用：选择所有元素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* { … }</a:t>
            </a:r>
          </a:p>
        </p:txBody>
      </p:sp>
    </p:spTree>
    <p:extLst>
      <p:ext uri="{BB962C8B-B14F-4D97-AF65-F5344CB8AC3E}">
        <p14:creationId xmlns:p14="http://schemas.microsoft.com/office/powerpoint/2010/main" val="41098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元素类型选择器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作用：通过元素类型选择元素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&lt;</a:t>
            </a:r>
            <a:r>
              <a:rPr lang="zh-CN" altLang="en-US" smtClean="0"/>
              <a:t>元素标签</a:t>
            </a:r>
            <a:r>
              <a:rPr lang="en-US" altLang="zh-CN" smtClean="0"/>
              <a:t>&gt; { …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 { … 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作用：通过元素</a:t>
            </a:r>
            <a:r>
              <a:rPr lang="en-US" altLang="zh-CN" smtClean="0"/>
              <a:t>class</a:t>
            </a:r>
            <a:r>
              <a:rPr lang="zh-CN" altLang="en-US" smtClean="0"/>
              <a:t>属性的值选择元素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&lt;</a:t>
            </a:r>
            <a:r>
              <a:rPr lang="zh-CN" altLang="en-US" smtClean="0"/>
              <a:t>类名</a:t>
            </a:r>
            <a:r>
              <a:rPr lang="en-US" altLang="zh-CN" smtClean="0"/>
              <a:t>&gt; </a:t>
            </a:r>
            <a:r>
              <a:rPr lang="zh-CN" altLang="en-US" smtClean="0"/>
              <a:t>或 </a:t>
            </a:r>
            <a:r>
              <a:rPr lang="en-US" altLang="zh-CN" smtClean="0"/>
              <a:t>&lt;</a:t>
            </a:r>
            <a:r>
              <a:rPr lang="zh-CN" altLang="en-US" smtClean="0"/>
              <a:t>元素类型</a:t>
            </a:r>
            <a:r>
              <a:rPr lang="en-US" altLang="zh-CN" smtClean="0"/>
              <a:t>&gt;.&lt;</a:t>
            </a:r>
            <a:r>
              <a:rPr lang="zh-CN" altLang="en-US" smtClean="0"/>
              <a:t>类名</a:t>
            </a:r>
            <a:r>
              <a:rPr lang="en-US" altLang="zh-CN" smtClean="0"/>
              <a:t>&gt; { ..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p.content { .. }</a:t>
            </a:r>
          </a:p>
          <a:p>
            <a:endParaRPr lang="en-US" altLang="zh-CN"/>
          </a:p>
          <a:p>
            <a:r>
              <a:rPr lang="zh-CN" altLang="en-US" smtClean="0"/>
              <a:t>元素</a:t>
            </a:r>
            <a:r>
              <a:rPr lang="en-US" altLang="zh-CN" smtClean="0"/>
              <a:t>class</a:t>
            </a:r>
            <a:r>
              <a:rPr lang="zh-CN" altLang="en-US" smtClean="0"/>
              <a:t>属性的值，称位类名。</a:t>
            </a:r>
            <a:r>
              <a:rPr lang="en-US" altLang="zh-CN" smtClean="0"/>
              <a:t>class</a:t>
            </a:r>
            <a:r>
              <a:rPr lang="zh-CN" altLang="en-US" smtClean="0"/>
              <a:t>属性的值是一个自定义的字符串。</a:t>
            </a:r>
            <a:endParaRPr lang="en-US" altLang="zh-CN" smtClean="0"/>
          </a:p>
          <a:p>
            <a:r>
              <a:rPr lang="zh-CN" altLang="en-US" smtClean="0"/>
              <a:t>一个</a:t>
            </a:r>
            <a:r>
              <a:rPr lang="en-US" altLang="zh-CN" smtClean="0"/>
              <a:t>HTML</a:t>
            </a:r>
            <a:r>
              <a:rPr lang="zh-CN" altLang="en-US" smtClean="0"/>
              <a:t>文档中，多个元素可以使用相同的类名</a:t>
            </a:r>
            <a:endParaRPr lang="en-US" altLang="zh-CN" smtClean="0"/>
          </a:p>
          <a:p>
            <a:r>
              <a:rPr lang="zh-CN" altLang="en-US"/>
              <a:t>一</a:t>
            </a:r>
            <a:r>
              <a:rPr lang="zh-CN" altLang="en-US" smtClean="0"/>
              <a:t>个元素可以设置多个类名，类名与类名之间用空格隔开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</a:t>
            </a:r>
            <a:r>
              <a:rPr lang="zh-CN" altLang="en-US" smtClean="0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作用：通过元素的</a:t>
            </a:r>
            <a:r>
              <a:rPr lang="en-US" altLang="zh-CN" smtClean="0"/>
              <a:t>ID</a:t>
            </a:r>
            <a:r>
              <a:rPr lang="zh-CN" altLang="en-US" smtClean="0"/>
              <a:t>值选择元素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#&lt;id</a:t>
            </a:r>
            <a:r>
              <a:rPr lang="zh-CN" altLang="en-US" smtClean="0"/>
              <a:t>值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示例：</a:t>
            </a:r>
            <a:r>
              <a:rPr lang="en-US" altLang="zh-CN" smtClean="0"/>
              <a:t>#w3 { … }</a:t>
            </a:r>
          </a:p>
          <a:p>
            <a:endParaRPr lang="en-US" altLang="zh-CN"/>
          </a:p>
          <a:p>
            <a:r>
              <a:rPr lang="zh-CN" altLang="en-US" smtClean="0"/>
              <a:t>元素</a:t>
            </a:r>
            <a:r>
              <a:rPr lang="en-US" altLang="zh-CN" smtClean="0"/>
              <a:t>id</a:t>
            </a:r>
            <a:r>
              <a:rPr lang="zh-CN" altLang="en-US" smtClean="0"/>
              <a:t>属性的值，称位</a:t>
            </a:r>
            <a:r>
              <a:rPr lang="en-US" altLang="zh-CN" smtClean="0"/>
              <a:t>ID</a:t>
            </a:r>
            <a:r>
              <a:rPr lang="zh-CN" altLang="en-US" smtClean="0"/>
              <a:t>值，在</a:t>
            </a:r>
            <a:r>
              <a:rPr lang="en-US" altLang="zh-CN" smtClean="0"/>
              <a:t>HTML</a:t>
            </a:r>
            <a:r>
              <a:rPr lang="zh-CN" altLang="en-US" smtClean="0"/>
              <a:t>文档中，</a:t>
            </a:r>
            <a:r>
              <a:rPr lang="en-US" altLang="zh-CN" smtClean="0"/>
              <a:t>ID</a:t>
            </a:r>
            <a:r>
              <a:rPr lang="zh-CN" altLang="en-US" smtClean="0"/>
              <a:t>值不能重复，不能存在多个元素使用相同的</a:t>
            </a:r>
            <a:r>
              <a:rPr lang="en-US" altLang="zh-CN" smtClean="0"/>
              <a:t>ID</a:t>
            </a:r>
            <a:r>
              <a:rPr lang="zh-CN" altLang="en-US" smtClean="0"/>
              <a:t>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属性选择器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作用：通过元素的属性选择元素。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[&lt;</a:t>
            </a:r>
            <a:r>
              <a:rPr lang="zh-CN" altLang="en-US" smtClean="0"/>
              <a:t>条件</a:t>
            </a:r>
            <a:r>
              <a:rPr lang="en-US" altLang="zh-CN" smtClean="0"/>
              <a:t>&gt;] </a:t>
            </a:r>
            <a:r>
              <a:rPr lang="zh-CN" altLang="en-US" smtClean="0"/>
              <a:t>或 </a:t>
            </a:r>
            <a:r>
              <a:rPr lang="en-US" altLang="zh-CN" smtClean="0"/>
              <a:t>&lt;</a:t>
            </a:r>
            <a:r>
              <a:rPr lang="zh-CN" altLang="en-US" smtClean="0"/>
              <a:t>元素标签</a:t>
            </a:r>
            <a:r>
              <a:rPr lang="en-US" altLang="zh-CN" smtClean="0"/>
              <a:t>&gt;[&lt;</a:t>
            </a:r>
            <a:r>
              <a:rPr lang="zh-CN" altLang="en-US" smtClean="0"/>
              <a:t>条件</a:t>
            </a:r>
            <a:r>
              <a:rPr lang="en-US" altLang="zh-CN" smtClean="0"/>
              <a:t>&gt;] { …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[href] { … } </a:t>
            </a:r>
            <a:r>
              <a:rPr lang="zh-CN" altLang="en-US" smtClean="0"/>
              <a:t>或 </a:t>
            </a:r>
            <a:r>
              <a:rPr lang="en-US" altLang="zh-CN" smtClean="0"/>
              <a:t>input[text=“text”]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6669"/>
              </p:ext>
            </p:extLst>
          </p:nvPr>
        </p:nvGraphicFramePr>
        <p:xfrm>
          <a:off x="683568" y="3645024"/>
          <a:ext cx="752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属性选择器的条件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属性的元素，忽略属性值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属性，且属性值为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的元素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[attr^=“val”]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属性，且属性值以字符串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开头的元素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[attr$=“val”]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属性，且属性值以字符串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结尾的元素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[attr*=“val”]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属性，且属性值包含字符串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的元素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[attr~=“val”]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选择定义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属性，且属性值具有多个值，其中一个为字符串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的元素。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复合选择器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两种盒子标准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根据计算</a:t>
            </a:r>
            <a:r>
              <a:rPr lang="en-US" altLang="zh-CN" smtClean="0"/>
              <a:t>width</a:t>
            </a:r>
            <a:r>
              <a:rPr lang="zh-CN" altLang="en-US" smtClean="0"/>
              <a:t>的方式不同，盒子模型分为两个标准。</a:t>
            </a:r>
            <a:endParaRPr lang="en-US" altLang="zh-CN" smtClean="0"/>
          </a:p>
          <a:p>
            <a:r>
              <a:rPr lang="en-US" altLang="zh-CN" smtClean="0"/>
              <a:t>IE</a:t>
            </a:r>
            <a:r>
              <a:rPr lang="zh-CN" altLang="en-US" smtClean="0"/>
              <a:t>盒子标准和</a:t>
            </a:r>
            <a:r>
              <a:rPr lang="en-US" altLang="zh-CN" smtClean="0"/>
              <a:t>W3C</a:t>
            </a:r>
            <a:r>
              <a:rPr lang="zh-CN" altLang="en-US" smtClean="0"/>
              <a:t>盒子标准。</a:t>
            </a:r>
            <a:endParaRPr lang="en-US" altLang="zh-CN" smtClean="0"/>
          </a:p>
          <a:p>
            <a:r>
              <a:rPr lang="en-US" altLang="zh-CN" smtClean="0"/>
              <a:t>W3C</a:t>
            </a:r>
            <a:r>
              <a:rPr lang="zh-CN" altLang="en-US" smtClean="0"/>
              <a:t>盒子标准浏览器默认使用的盒子标准。但是在使用中，常用的是</a:t>
            </a:r>
            <a:r>
              <a:rPr lang="en-US" altLang="zh-CN" smtClean="0"/>
              <a:t>IE</a:t>
            </a:r>
            <a:r>
              <a:rPr lang="zh-CN" altLang="en-US" smtClean="0"/>
              <a:t>盒子标准。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box-sizing:border-box</a:t>
            </a:r>
            <a:r>
              <a:rPr lang="zh-CN" altLang="en-US" smtClean="0"/>
              <a:t>将盒子标准设置为</a:t>
            </a:r>
            <a:r>
              <a:rPr lang="en-US" altLang="zh-CN" smtClean="0"/>
              <a:t>IE</a:t>
            </a:r>
            <a:r>
              <a:rPr lang="zh-CN" altLang="en-US" smtClean="0"/>
              <a:t>标准。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5936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并集选择器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作用：创建由逗号分隔的多个选择器可以将样式应用到单个</a:t>
            </a:r>
            <a:r>
              <a:rPr lang="zh-CN" altLang="en-US" smtClean="0"/>
              <a:t>选择器</a:t>
            </a:r>
            <a:r>
              <a:rPr lang="zh-CN" altLang="en-US"/>
              <a:t>匹配的所有元素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选择器</a:t>
            </a:r>
            <a:r>
              <a:rPr lang="en-US" altLang="zh-CN"/>
              <a:t>&gt;,&lt;</a:t>
            </a:r>
            <a:r>
              <a:rPr lang="zh-CN" altLang="en-US"/>
              <a:t>选择器</a:t>
            </a:r>
            <a:r>
              <a:rPr lang="en-US" altLang="zh-CN"/>
              <a:t>&gt;,&lt;</a:t>
            </a:r>
            <a:r>
              <a:rPr lang="zh-CN" altLang="en-US"/>
              <a:t>选择器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p,span,input[type=“text”] { ..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后代选择器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作用：后代选择器用于选择包含在其他元素中的元素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第一个选择器</a:t>
            </a:r>
            <a:r>
              <a:rPr lang="en-US" altLang="zh-CN"/>
              <a:t>&gt; &lt;</a:t>
            </a:r>
            <a:r>
              <a:rPr lang="zh-CN" altLang="en-US"/>
              <a:t>第二个选择器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 span { …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子代选择器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</a:t>
            </a:r>
            <a:r>
              <a:rPr lang="zh-CN" altLang="en-US"/>
              <a:t>只选择匹配元素中的直接</a:t>
            </a:r>
            <a:r>
              <a:rPr lang="zh-CN" altLang="en-US" smtClean="0"/>
              <a:t>后代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第一个选择器</a:t>
            </a:r>
            <a:r>
              <a:rPr lang="en-US" altLang="zh-CN"/>
              <a:t>&gt; &gt; &lt;</a:t>
            </a:r>
            <a:r>
              <a:rPr lang="zh-CN" altLang="en-US"/>
              <a:t>第二个选择器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示例：</a:t>
            </a:r>
            <a:r>
              <a:rPr lang="en-US" altLang="zh-CN"/>
              <a:t>tr &gt; th { ... }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相邻兄弟选择器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</a:t>
            </a:r>
            <a:r>
              <a:rPr lang="zh-CN" altLang="en-US"/>
              <a:t>选择紧跟在某元素之后</a:t>
            </a:r>
            <a:r>
              <a:rPr lang="zh-CN" altLang="en-US"/>
              <a:t>的</a:t>
            </a:r>
            <a:r>
              <a:rPr lang="zh-CN" altLang="en-US" smtClean="0"/>
              <a:t>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第一个选择器</a:t>
            </a:r>
            <a:r>
              <a:rPr lang="en-US" altLang="zh-CN"/>
              <a:t>&gt; + &lt;</a:t>
            </a:r>
            <a:r>
              <a:rPr lang="zh-CN" altLang="en-US"/>
              <a:t>第二个选择</a:t>
            </a:r>
            <a:r>
              <a:rPr lang="zh-CN" altLang="en-US"/>
              <a:t>器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示例：</a:t>
            </a:r>
            <a:r>
              <a:rPr lang="en-US" altLang="zh-CN"/>
              <a:t>p + a { ...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普通兄弟选择器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</a:t>
            </a:r>
            <a:r>
              <a:rPr lang="zh-CN" altLang="en-US"/>
              <a:t>选择指定元素之后的</a:t>
            </a:r>
            <a:r>
              <a:rPr lang="zh-CN" altLang="en-US"/>
              <a:t>兄弟</a:t>
            </a:r>
            <a:r>
              <a:rPr lang="zh-CN" altLang="en-US" smtClean="0"/>
              <a:t>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&lt;</a:t>
            </a:r>
            <a:r>
              <a:rPr lang="zh-CN" altLang="en-US"/>
              <a:t>第一个选择器</a:t>
            </a:r>
            <a:r>
              <a:rPr lang="en-US" altLang="zh-CN"/>
              <a:t>&gt;~&lt;</a:t>
            </a:r>
            <a:r>
              <a:rPr lang="zh-CN" altLang="en-US"/>
              <a:t>第二个选择</a:t>
            </a:r>
            <a:r>
              <a:rPr lang="zh-CN" altLang="en-US"/>
              <a:t>器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示例：</a:t>
            </a:r>
            <a:r>
              <a:rPr lang="en-US" altLang="zh-CN"/>
              <a:t>p ~ a { ...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W3C</a:t>
            </a:r>
            <a:r>
              <a:rPr lang="zh-CN" altLang="en-US" smtClean="0"/>
              <a:t>盒子标准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696244"/>
            <a:ext cx="7105650" cy="4333875"/>
          </a:xfrm>
        </p:spPr>
      </p:pic>
    </p:spTree>
    <p:extLst>
      <p:ext uri="{BB962C8B-B14F-4D97-AF65-F5344CB8AC3E}">
        <p14:creationId xmlns:p14="http://schemas.microsoft.com/office/powerpoint/2010/main" val="6022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IE</a:t>
            </a:r>
            <a:r>
              <a:rPr lang="zh-CN" altLang="en-US" smtClean="0"/>
              <a:t>盒子标准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662906"/>
            <a:ext cx="7534275" cy="4400550"/>
          </a:xfrm>
        </p:spPr>
      </p:pic>
    </p:spTree>
    <p:extLst>
      <p:ext uri="{BB962C8B-B14F-4D97-AF65-F5344CB8AC3E}">
        <p14:creationId xmlns:p14="http://schemas.microsoft.com/office/powerpoint/2010/main" val="38567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元素间的层级关系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&lt;body&gt;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 smtClean="0"/>
              <a:t>h1&gt;</a:t>
            </a:r>
            <a:r>
              <a:rPr lang="zh-CN" altLang="en-US" smtClean="0"/>
              <a:t>标题</a:t>
            </a:r>
            <a:r>
              <a:rPr lang="en-US" altLang="zh-CN" smtClean="0"/>
              <a:t>&lt;/</a:t>
            </a:r>
            <a:r>
              <a:rPr lang="en-US" altLang="zh-CN" smtClean="0"/>
              <a:t>h1&gt;</a:t>
            </a:r>
          </a:p>
          <a:p>
            <a:pPr marL="0" indent="0">
              <a:buNone/>
            </a:pPr>
            <a:r>
              <a:rPr lang="en-US" altLang="zh-CN" smtClean="0"/>
              <a:t>	&lt;p&gt;</a:t>
            </a:r>
            <a:r>
              <a:rPr lang="zh-CN" altLang="en-US" smtClean="0"/>
              <a:t>第一段</a:t>
            </a:r>
            <a:r>
              <a:rPr lang="en-US" altLang="zh-CN" smtClean="0"/>
              <a:t>&lt;/p&gt;</a:t>
            </a:r>
          </a:p>
          <a:p>
            <a:pPr marL="0" indent="0">
              <a:buNone/>
            </a:pPr>
            <a:r>
              <a:rPr lang="en-US" altLang="zh-CN" smtClean="0"/>
              <a:t>	&lt;ul&gt;</a:t>
            </a:r>
          </a:p>
          <a:p>
            <a:pPr marL="0" indent="0">
              <a:buNone/>
            </a:pPr>
            <a:r>
              <a:rPr lang="en-US" altLang="zh-CN" smtClean="0"/>
              <a:t>		&lt;li&gt;</a:t>
            </a:r>
            <a:r>
              <a:rPr lang="zh-CN" altLang="en-US" smtClean="0"/>
              <a:t>第一项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li</a:t>
            </a:r>
            <a:r>
              <a:rPr lang="en-US" altLang="zh-CN" smtClean="0"/>
              <a:t>&gt;</a:t>
            </a:r>
            <a:r>
              <a:rPr lang="zh-CN" altLang="en-US" smtClean="0"/>
              <a:t>第</a:t>
            </a:r>
            <a:r>
              <a:rPr lang="en-US" altLang="zh-CN" smtClean="0"/>
              <a:t>&lt;span&gt;</a:t>
            </a:r>
            <a:r>
              <a:rPr lang="zh-CN" altLang="en-US" smtClean="0"/>
              <a:t>二</a:t>
            </a:r>
            <a:r>
              <a:rPr lang="en-US" altLang="zh-CN" smtClean="0"/>
              <a:t>&lt;/span&gt;</a:t>
            </a:r>
            <a:r>
              <a:rPr lang="zh-CN" altLang="en-US" smtClean="0"/>
              <a:t>项</a:t>
            </a:r>
            <a:r>
              <a:rPr lang="en-US" altLang="zh-CN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li&gt;</a:t>
            </a:r>
            <a:r>
              <a:rPr lang="zh-CN" altLang="en-US" smtClean="0"/>
              <a:t>第三项</a:t>
            </a:r>
            <a:r>
              <a:rPr lang="en-US" altLang="zh-CN"/>
              <a:t>&lt;/li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	&lt;/ul&gt;</a:t>
            </a:r>
          </a:p>
          <a:p>
            <a:pPr marL="0" indent="0">
              <a:buNone/>
            </a:pPr>
            <a:r>
              <a:rPr lang="en-US" altLang="zh-CN" smtClean="0"/>
              <a:t>&lt;/body&gt;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1640" y="2996952"/>
            <a:ext cx="3744416" cy="7920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076056" y="335699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40152" y="2895327"/>
            <a:ext cx="2099628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父子关系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ul</a:t>
            </a:r>
            <a:r>
              <a:rPr lang="zh-CN" altLang="en-US" smtClean="0"/>
              <a:t>是</a:t>
            </a:r>
            <a:r>
              <a:rPr lang="en-US" altLang="zh-CN" smtClean="0"/>
              <a:t>li</a:t>
            </a:r>
            <a:r>
              <a:rPr lang="zh-CN" altLang="en-US" smtClean="0"/>
              <a:t>的父元素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li</a:t>
            </a:r>
            <a:r>
              <a:rPr lang="zh-CN" altLang="en-US" smtClean="0"/>
              <a:t>是</a:t>
            </a:r>
            <a:r>
              <a:rPr lang="en-US" altLang="zh-CN" smtClean="0"/>
              <a:t>ul</a:t>
            </a:r>
            <a:r>
              <a:rPr lang="zh-CN" altLang="en-US" smtClean="0"/>
              <a:t>的子元素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1640" y="2060848"/>
            <a:ext cx="2952328" cy="864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08676" y="2062589"/>
            <a:ext cx="2243644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兄弟关系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h1</a:t>
            </a:r>
            <a:r>
              <a:rPr lang="zh-CN" altLang="en-US"/>
              <a:t>是</a:t>
            </a:r>
            <a:r>
              <a:rPr lang="en-US" altLang="zh-CN" smtClean="0"/>
              <a:t>p</a:t>
            </a:r>
            <a:r>
              <a:rPr lang="zh-CN" altLang="en-US"/>
              <a:t>的</a:t>
            </a:r>
            <a:r>
              <a:rPr lang="zh-CN" altLang="en-US" smtClean="0"/>
              <a:t>兄弟元素</a:t>
            </a:r>
            <a:endParaRPr lang="en-US" altLang="zh-CN" smtClean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83968" y="234888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39852" y="3875428"/>
            <a:ext cx="2880000" cy="4896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80112" y="4361656"/>
            <a:ext cx="73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63718" y="4957192"/>
            <a:ext cx="2932618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span</a:t>
            </a:r>
            <a:r>
              <a:rPr lang="zh-CN" altLang="en-US" smtClean="0"/>
              <a:t>是第二个</a:t>
            </a:r>
            <a:r>
              <a:rPr lang="en-US" altLang="zh-CN" smtClean="0"/>
              <a:t>li</a:t>
            </a:r>
            <a:r>
              <a:rPr lang="zh-CN" altLang="en-US" smtClean="0"/>
              <a:t>的子元素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span</a:t>
            </a:r>
            <a:r>
              <a:rPr lang="zh-CN" altLang="en-US" smtClean="0"/>
              <a:t>是</a:t>
            </a:r>
            <a:r>
              <a:rPr lang="en-US" altLang="zh-CN" smtClean="0"/>
              <a:t>ul</a:t>
            </a:r>
            <a:r>
              <a:rPr lang="zh-CN" altLang="en-US" smtClean="0"/>
              <a:t>的后代元素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ul</a:t>
            </a:r>
            <a:r>
              <a:rPr lang="zh-CN" altLang="en-US" smtClean="0"/>
              <a:t>是</a:t>
            </a:r>
            <a:r>
              <a:rPr lang="en-US" altLang="zh-CN" smtClean="0"/>
              <a:t>span</a:t>
            </a:r>
            <a:r>
              <a:rPr lang="zh-CN" altLang="en-US" smtClean="0"/>
              <a:t>的祖先元素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定义和应用样式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（层叠样式表）用来规定</a:t>
            </a:r>
            <a:r>
              <a:rPr lang="en-US" altLang="zh-CN" smtClean="0"/>
              <a:t>HTML</a:t>
            </a:r>
            <a:r>
              <a:rPr lang="zh-CN" altLang="en-US" smtClean="0"/>
              <a:t>文档的呈现形式。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856" y="4005064"/>
            <a:ext cx="396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background-color:grey</a:t>
            </a:r>
            <a:endParaRPr lang="zh-CN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5076288" y="4149080"/>
            <a:ext cx="2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;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92312" y="4005064"/>
            <a:ext cx="208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color:white</a:t>
            </a:r>
            <a:endParaRPr lang="zh-CN" altLang="en-US" sz="32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84657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572000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24128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732240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8613" y="30541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30596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92032" y="3021840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98240" y="3030849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3808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声明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声明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167856" y="4589839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350660" y="4589839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元素内嵌样式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smtClean="0"/>
              <a:t>使用属性</a:t>
            </a:r>
            <a:r>
              <a:rPr lang="en-US" altLang="zh-CN" sz="2800" smtClean="0"/>
              <a:t>style</a:t>
            </a:r>
            <a:r>
              <a:rPr lang="zh-CN" altLang="en-US" sz="2800" smtClean="0"/>
              <a:t>定义样式。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&lt;body&gt;</a:t>
            </a:r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&lt;a href=</a:t>
            </a:r>
            <a:r>
              <a:rPr lang="en-US" altLang="zh-CN" sz="2800" smtClean="0">
                <a:hlinkClick r:id="rId2"/>
              </a:rPr>
              <a:t>“www.baidu.com</a:t>
            </a:r>
            <a:r>
              <a:rPr lang="en-US" altLang="zh-CN" sz="2800" smtClean="0"/>
              <a:t>” style=“color:green”&gt;</a:t>
            </a:r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	</a:t>
            </a:r>
            <a:r>
              <a:rPr lang="zh-CN" altLang="en-US" sz="2800" smtClean="0"/>
              <a:t>百度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&lt;/a&gt;</a:t>
            </a:r>
          </a:p>
          <a:p>
            <a:pPr marL="0" indent="0">
              <a:buNone/>
            </a:pPr>
            <a:r>
              <a:rPr lang="en-US" altLang="zh-CN" sz="2800" smtClean="0"/>
              <a:t>&lt;/body&gt;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2004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使用文档内嵌样式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&lt;head&gt;</a:t>
            </a:r>
            <a:r>
              <a:rPr lang="zh-CN" altLang="en-US" smtClean="0"/>
              <a:t>元素中，使用</a:t>
            </a:r>
            <a:r>
              <a:rPr lang="en-US" altLang="zh-CN" smtClean="0"/>
              <a:t>&lt;style&gt;</a:t>
            </a:r>
            <a:r>
              <a:rPr lang="zh-CN" altLang="en-US" smtClean="0"/>
              <a:t>元素定义文档内嵌样式，通过</a:t>
            </a:r>
            <a:r>
              <a:rPr lang="en-US" altLang="zh-CN" smtClean="0"/>
              <a:t>CSS</a:t>
            </a:r>
            <a:r>
              <a:rPr lang="zh-CN" altLang="en-US" smtClean="0"/>
              <a:t>选择器选择元素。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&lt;style&gt;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a {</a:t>
            </a:r>
          </a:p>
          <a:p>
            <a:pPr marL="0" indent="0">
              <a:buNone/>
            </a:pPr>
            <a:r>
              <a:rPr lang="en-US" altLang="zh-CN" smtClean="0"/>
              <a:t>			color:green;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	background-color:grey;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		}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&lt;/style&gt;</a:t>
            </a:r>
          </a:p>
          <a:p>
            <a:pPr marL="0" indent="0">
              <a:buNone/>
            </a:pPr>
            <a:r>
              <a:rPr lang="en-US" altLang="zh-CN" smtClean="0"/>
              <a:t>&lt;/head&gt;</a:t>
            </a:r>
          </a:p>
          <a:p>
            <a:pPr marL="0" indent="0">
              <a:buNone/>
            </a:pPr>
            <a:r>
              <a:rPr lang="en-US" altLang="zh-CN" smtClean="0"/>
              <a:t>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&lt;a href=“www.baidu.com”&gt; </a:t>
            </a:r>
            <a:r>
              <a:rPr lang="zh-CN" altLang="en-US" smtClean="0"/>
              <a:t>百度</a:t>
            </a:r>
            <a:r>
              <a:rPr lang="en-US" altLang="zh-CN" smtClean="0"/>
              <a:t>&lt;/a&gt;</a:t>
            </a:r>
          </a:p>
          <a:p>
            <a:pPr marL="0" indent="0">
              <a:buNone/>
            </a:pPr>
            <a:r>
              <a:rPr lang="en-US" altLang="zh-CN" smtClean="0"/>
              <a:t>&lt;/body&gt;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95736" y="285293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3190002"/>
            <a:ext cx="3240360" cy="743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91680" y="303760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选择器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732240" y="356152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2320" y="33746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声明</a:t>
            </a:r>
          </a:p>
        </p:txBody>
      </p:sp>
    </p:spTree>
    <p:extLst>
      <p:ext uri="{BB962C8B-B14F-4D97-AF65-F5344CB8AC3E}">
        <p14:creationId xmlns:p14="http://schemas.microsoft.com/office/powerpoint/2010/main" val="32509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使用外部样式表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同一套样式，如果想重复使用，单独建立</a:t>
            </a:r>
            <a:r>
              <a:rPr lang="en-US" altLang="zh-CN" smtClean="0"/>
              <a:t>css</a:t>
            </a:r>
            <a:r>
              <a:rPr lang="zh-CN" altLang="en-US" smtClean="0"/>
              <a:t>文件，通过</a:t>
            </a:r>
            <a:r>
              <a:rPr lang="en-US" altLang="zh-CN" smtClean="0"/>
              <a:t>&lt;link&gt;</a:t>
            </a:r>
            <a:r>
              <a:rPr lang="zh-CN" altLang="en-US" smtClean="0"/>
              <a:t>元素导入外部</a:t>
            </a:r>
            <a:r>
              <a:rPr lang="en-US" altLang="zh-CN" smtClean="0"/>
              <a:t>css</a:t>
            </a:r>
            <a:r>
              <a:rPr lang="zh-CN" altLang="en-US" smtClean="0"/>
              <a:t>文件。</a:t>
            </a:r>
            <a:endParaRPr lang="en-US" altLang="zh-CN" smtClean="0"/>
          </a:p>
          <a:p>
            <a:r>
              <a:rPr lang="zh-CN" altLang="en-US" smtClean="0"/>
              <a:t>文件</a:t>
            </a:r>
            <a:r>
              <a:rPr lang="en-US" altLang="zh-CN" smtClean="0"/>
              <a:t>style.css</a:t>
            </a:r>
          </a:p>
          <a:p>
            <a:pPr marL="0" indent="0">
              <a:buNone/>
            </a:pPr>
            <a:r>
              <a:rPr lang="en-US" altLang="zh-CN" smtClean="0"/>
              <a:t>a {</a:t>
            </a:r>
          </a:p>
          <a:p>
            <a:pPr marL="0" indent="0">
              <a:buNone/>
            </a:pPr>
            <a:r>
              <a:rPr lang="en-US" altLang="zh-CN" smtClean="0"/>
              <a:t>	background-color:grey;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color:green;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&lt;link rel=“stylesheet” type=“text/css” href=“style.css”&gt;</a:t>
            </a:r>
          </a:p>
          <a:p>
            <a:pPr marL="0" indent="0">
              <a:buNone/>
            </a:pPr>
            <a:r>
              <a:rPr lang="en-US" altLang="zh-CN" smtClean="0"/>
              <a:t>&lt;/head&gt;</a:t>
            </a:r>
          </a:p>
          <a:p>
            <a:pPr marL="0" indent="0">
              <a:buNone/>
            </a:pPr>
            <a:r>
              <a:rPr lang="en-US" altLang="zh-CN" smtClean="0"/>
              <a:t>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&lt;a href=“www.baidu.com”&gt;</a:t>
            </a:r>
            <a:r>
              <a:rPr lang="zh-CN" altLang="en-US" smtClean="0"/>
              <a:t>百度</a:t>
            </a:r>
            <a:r>
              <a:rPr lang="en-US" altLang="zh-CN" smtClean="0"/>
              <a:t>&lt;/a&gt;</a:t>
            </a:r>
          </a:p>
          <a:p>
            <a:pPr marL="0" indent="0">
              <a:buNone/>
            </a:pPr>
            <a:r>
              <a:rPr lang="en-US" altLang="zh-CN" smtClean="0"/>
              <a:t>&lt;/body&gt;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883</Words>
  <Application>Microsoft Office PowerPoint</Application>
  <PresentationFormat>全屏显示(4:3)</PresentationFormat>
  <Paragraphs>163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宋体</vt:lpstr>
      <vt:lpstr>Arial</vt:lpstr>
      <vt:lpstr>Calibri</vt:lpstr>
      <vt:lpstr>Office 主题</vt:lpstr>
      <vt:lpstr>盒子模型</vt:lpstr>
      <vt:lpstr>两种盒子标准</vt:lpstr>
      <vt:lpstr>W3C盒子标准</vt:lpstr>
      <vt:lpstr>IE盒子标准</vt:lpstr>
      <vt:lpstr>HTML元素间的层级关系</vt:lpstr>
      <vt:lpstr>定义和应用样式</vt:lpstr>
      <vt:lpstr>元素内嵌样式</vt:lpstr>
      <vt:lpstr>使用文档内嵌样式</vt:lpstr>
      <vt:lpstr>使用外部样式表</vt:lpstr>
      <vt:lpstr>样式其他的来源</vt:lpstr>
      <vt:lpstr>继承</vt:lpstr>
      <vt:lpstr>层叠顺序</vt:lpstr>
      <vt:lpstr>CSS基础选择器</vt:lpstr>
      <vt:lpstr>通用选择器</vt:lpstr>
      <vt:lpstr>元素类型选择器</vt:lpstr>
      <vt:lpstr>类选择器</vt:lpstr>
      <vt:lpstr>ID选择器</vt:lpstr>
      <vt:lpstr>属性选择器</vt:lpstr>
      <vt:lpstr>复合选择器</vt:lpstr>
      <vt:lpstr>并集选择器</vt:lpstr>
      <vt:lpstr>后代选择器</vt:lpstr>
      <vt:lpstr>子代选择器</vt:lpstr>
      <vt:lpstr>相邻兄弟选择器</vt:lpstr>
      <vt:lpstr>普通兄弟选择器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CSS基础选择器</dc:title>
  <dc:creator>wx</dc:creator>
  <cp:lastModifiedBy>wx</cp:lastModifiedBy>
  <cp:revision>38</cp:revision>
  <dcterms:created xsi:type="dcterms:W3CDTF">2020-09-21T01:25:35Z</dcterms:created>
  <dcterms:modified xsi:type="dcterms:W3CDTF">2020-10-01T11:56:24Z</dcterms:modified>
</cp:coreProperties>
</file>