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图表区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0768"/>
            <a:ext cx="5400000" cy="3150000"/>
          </a:xfrm>
        </p:spPr>
      </p:pic>
      <p:sp>
        <p:nvSpPr>
          <p:cNvPr id="7" name="TextBox 6"/>
          <p:cNvSpPr txBox="1"/>
          <p:nvPr/>
        </p:nvSpPr>
        <p:spPr>
          <a:xfrm>
            <a:off x="1115616" y="501317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图表区指的是整个图表区域</a:t>
            </a:r>
            <a:r>
              <a:rPr lang="zh-CN" altLang="en-US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1340768"/>
            <a:ext cx="5400600" cy="316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6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图表区设置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3678777" cy="3960000"/>
          </a:xfrm>
        </p:spPr>
      </p:pic>
      <p:sp>
        <p:nvSpPr>
          <p:cNvPr id="5" name="TextBox 4"/>
          <p:cNvSpPr txBox="1"/>
          <p:nvPr/>
        </p:nvSpPr>
        <p:spPr>
          <a:xfrm>
            <a:off x="899592" y="126876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右键单击图表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699792" y="1411905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3968" y="130027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设置图表区域格式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636912"/>
            <a:ext cx="792088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777" y="3248912"/>
            <a:ext cx="792088" cy="61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777" y="3871855"/>
            <a:ext cx="792088" cy="3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691680" y="2276872"/>
            <a:ext cx="3744416" cy="66604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4128" y="20608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设置整个图表的背景和边框等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19672" y="3455952"/>
            <a:ext cx="3888432" cy="989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9314" y="306896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设置图表的效果、样式等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19672" y="4034087"/>
            <a:ext cx="3888432" cy="4030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31714" y="411394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设置图表的大小、尺寸、比例等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3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761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例如使用填充，将图表背景设置为蓝色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3344350" cy="36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53732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259632" y="544522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5696" y="523471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纯色填充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99792" y="5449869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3120" y="523471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选择蓝色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196752"/>
            <a:ext cx="792000" cy="18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9696" y="1529152"/>
            <a:ext cx="792000" cy="18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2276872"/>
            <a:ext cx="576000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92968"/>
            <a:ext cx="3702860" cy="21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32" y="4154716"/>
            <a:ext cx="3650973" cy="216000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6516216" y="3429000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图表区</vt:lpstr>
      <vt:lpstr>图表区设置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图表区</dc:title>
  <dc:creator>wx</dc:creator>
  <cp:lastModifiedBy>wx</cp:lastModifiedBy>
  <cp:revision>4</cp:revision>
  <dcterms:created xsi:type="dcterms:W3CDTF">2020-06-05T13:07:24Z</dcterms:created>
  <dcterms:modified xsi:type="dcterms:W3CDTF">2020-06-05T13:29:25Z</dcterms:modified>
</cp:coreProperties>
</file>