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坐标轴标题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077544"/>
            <a:ext cx="5981700" cy="1447800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5040000" cy="2963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39752" y="3789040"/>
            <a:ext cx="936104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2132856"/>
            <a:ext cx="504056" cy="720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67544" y="908720"/>
            <a:ext cx="0" cy="115212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7544" y="5486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垂直坐标标题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635896" y="3973706"/>
            <a:ext cx="2160240" cy="3127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4509120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布局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84168" y="1484784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坐标轴标题默认不显示，可以在坐标轴标题中设置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84168" y="378904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横坐标标题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>
            <a:off x="2123728" y="4581128"/>
            <a:ext cx="576064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437874" y="4509120"/>
            <a:ext cx="185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坐标轴标题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23928" y="5229200"/>
            <a:ext cx="576064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78433" y="5598532"/>
            <a:ext cx="581399" cy="720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10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4" grpId="0"/>
      <p:bldP spid="15" grpId="0"/>
      <p:bldP spid="16" grpId="0"/>
      <p:bldP spid="17" grpId="0" animBg="1"/>
      <p:bldP spid="18" grpId="0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坐标轴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24744"/>
            <a:ext cx="5981700" cy="1447800"/>
          </a:xfrm>
        </p:spPr>
      </p:pic>
      <p:sp>
        <p:nvSpPr>
          <p:cNvPr id="5" name="TextBox 4"/>
          <p:cNvSpPr txBox="1"/>
          <p:nvPr/>
        </p:nvSpPr>
        <p:spPr>
          <a:xfrm>
            <a:off x="4644008" y="1268760"/>
            <a:ext cx="576064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64088" y="1638092"/>
            <a:ext cx="504056" cy="684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63688" y="27809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布局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3203848" y="2780928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27984" y="2780928"/>
            <a:ext cx="936104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坐标轴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717776"/>
            <a:ext cx="1485900" cy="1295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2162" y="4509864"/>
            <a:ext cx="1453290" cy="43204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99792" y="3645024"/>
            <a:ext cx="252028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dirty="0" smtClean="0"/>
              <a:t>横纵坐标是分开设置。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纵坐标的刻度设置，可以在纵坐标的其他选项中找到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003377"/>
            <a:ext cx="3310907" cy="35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7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/>
      <p:bldP spid="11" grpId="0" animBg="1"/>
      <p:bldP spid="12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45</Words>
  <Application>Microsoft Office PowerPoint</Application>
  <PresentationFormat>全屏显示(4:3)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坐标轴标题</vt:lpstr>
      <vt:lpstr>坐标轴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坐标轴标题</dc:title>
  <dc:creator>wx</dc:creator>
  <cp:lastModifiedBy>wx</cp:lastModifiedBy>
  <cp:revision>2</cp:revision>
  <dcterms:created xsi:type="dcterms:W3CDTF">2020-06-06T08:06:57Z</dcterms:created>
  <dcterms:modified xsi:type="dcterms:W3CDTF">2020-06-06T08:22:55Z</dcterms:modified>
</cp:coreProperties>
</file>