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数据标签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5400000" cy="3161842"/>
          </a:xfrm>
        </p:spPr>
      </p:pic>
      <p:sp>
        <p:nvSpPr>
          <p:cNvPr id="5" name="TextBox 4"/>
          <p:cNvSpPr txBox="1"/>
          <p:nvPr/>
        </p:nvSpPr>
        <p:spPr>
          <a:xfrm>
            <a:off x="6171429" y="2132856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数据标签包括有数据的值，名称等。例如这个图表中的学成成绩。数据标签默认不显示。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12032" y="2276872"/>
            <a:ext cx="648000" cy="57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220072" y="2564872"/>
            <a:ext cx="79208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1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998984"/>
          </a:xfrm>
        </p:spPr>
        <p:txBody>
          <a:bodyPr/>
          <a:lstStyle/>
          <a:p>
            <a:r>
              <a:rPr lang="zh-CN" altLang="en-US" dirty="0" smtClean="0"/>
              <a:t>设置数据标签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5981700" cy="1447800"/>
          </a:xfrm>
        </p:spPr>
      </p:pic>
      <p:sp>
        <p:nvSpPr>
          <p:cNvPr id="5" name="TextBox 4"/>
          <p:cNvSpPr txBox="1"/>
          <p:nvPr/>
        </p:nvSpPr>
        <p:spPr>
          <a:xfrm>
            <a:off x="7369315" y="11967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14302" y="2420888"/>
            <a:ext cx="117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数据标签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7524328" y="1844824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63888" y="1412776"/>
            <a:ext cx="576064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9832" y="1782108"/>
            <a:ext cx="576064" cy="68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1440000" cy="2459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3357137"/>
            <a:ext cx="144000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3789040"/>
            <a:ext cx="1440000" cy="176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2946" y="5632001"/>
            <a:ext cx="1440000" cy="18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91520" y="3541803"/>
            <a:ext cx="93626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91520" y="4658648"/>
            <a:ext cx="936264" cy="123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676603" y="5144418"/>
            <a:ext cx="2679373" cy="5651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15816" y="335713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不显示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87824" y="4221088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设置数据标签的位子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90" y="3348200"/>
            <a:ext cx="2746212" cy="29561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468090" y="3435796"/>
            <a:ext cx="60796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5148064" y="3620462"/>
            <a:ext cx="2448272" cy="102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04348" y="3212976"/>
            <a:ext cx="1260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设置数据标签的的内容，数据的格式等。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62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25" grpId="0"/>
      <p:bldP spid="26" grpId="0"/>
      <p:bldP spid="30" grpId="0" animBg="1"/>
      <p:bldP spid="3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数据标签</vt:lpstr>
      <vt:lpstr>设置数据标签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</dc:creator>
  <cp:lastModifiedBy>wx</cp:lastModifiedBy>
  <cp:revision>2</cp:revision>
  <dcterms:created xsi:type="dcterms:W3CDTF">2020-06-06T07:45:49Z</dcterms:created>
  <dcterms:modified xsi:type="dcterms:W3CDTF">2020-06-06T08:03:42Z</dcterms:modified>
</cp:coreProperties>
</file>