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zh-CN" altLang="en-US" dirty="0" smtClean="0"/>
              <a:t>绘图区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5486400" cy="3200400"/>
          </a:xfrm>
        </p:spPr>
      </p:pic>
      <p:sp>
        <p:nvSpPr>
          <p:cNvPr id="5" name="TextBox 4"/>
          <p:cNvSpPr txBox="1"/>
          <p:nvPr/>
        </p:nvSpPr>
        <p:spPr>
          <a:xfrm>
            <a:off x="755576" y="50851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绘图区指的是坐标轴以内的区域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6096" y="1845024"/>
            <a:ext cx="4320000" cy="180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5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设置绘图区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210425" cy="1504950"/>
          </a:xfrm>
        </p:spPr>
      </p:pic>
      <p:sp>
        <p:nvSpPr>
          <p:cNvPr id="5" name="TextBox 4"/>
          <p:cNvSpPr txBox="1"/>
          <p:nvPr/>
        </p:nvSpPr>
        <p:spPr>
          <a:xfrm>
            <a:off x="4211960" y="1484784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1873515"/>
            <a:ext cx="648072" cy="61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28070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619672" y="3312087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99792" y="332503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绘图区</a:t>
            </a:r>
          </a:p>
        </p:txBody>
      </p:sp>
      <p:sp>
        <p:nvSpPr>
          <p:cNvPr id="10" name="右箭头 9"/>
          <p:cNvSpPr/>
          <p:nvPr/>
        </p:nvSpPr>
        <p:spPr>
          <a:xfrm>
            <a:off x="3851920" y="3325353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959470"/>
            <a:ext cx="1647825" cy="1381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81118" y="2967174"/>
            <a:ext cx="1614771" cy="39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64" y="3510019"/>
            <a:ext cx="1647825" cy="54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56058" y="304271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清除</a:t>
            </a:r>
            <a:r>
              <a:rPr lang="zh-CN" altLang="en-US" sz="1400" dirty="0" smtClean="0"/>
              <a:t>绘图区填充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36296" y="370342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默认填充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81117" y="4149104"/>
            <a:ext cx="1614771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86" y="3933056"/>
            <a:ext cx="2675470" cy="2880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07904" y="5184840"/>
            <a:ext cx="464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绘图区选项设置与图表区设置类似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14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  <p:bldP spid="14" grpId="0" animBg="1"/>
      <p:bldP spid="15" grpId="0" animBg="1"/>
      <p:bldP spid="16" grpId="0"/>
      <p:bldP spid="17" grpId="0"/>
      <p:bldP spid="18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例如设置绘图区背景色为蓝色，设置方法与图表区类似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4" y="2348880"/>
            <a:ext cx="3600000" cy="21000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211960" y="3068960"/>
            <a:ext cx="720080" cy="329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348880"/>
            <a:ext cx="3600000" cy="21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2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绘图区</vt:lpstr>
      <vt:lpstr>设置绘图区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绘图区</dc:title>
  <dc:creator>wx</dc:creator>
  <cp:lastModifiedBy>wx</cp:lastModifiedBy>
  <cp:revision>6</cp:revision>
  <dcterms:created xsi:type="dcterms:W3CDTF">2020-06-05T13:35:10Z</dcterms:created>
  <dcterms:modified xsi:type="dcterms:W3CDTF">2020-06-05T14:52:36Z</dcterms:modified>
</cp:coreProperties>
</file>