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4320000" cy="2520000"/>
          </a:xfrm>
        </p:spPr>
      </p:pic>
      <p:sp>
        <p:nvSpPr>
          <p:cNvPr id="5" name="TextBox 4"/>
          <p:cNvSpPr txBox="1"/>
          <p:nvPr/>
        </p:nvSpPr>
        <p:spPr>
          <a:xfrm>
            <a:off x="1331640" y="1772816"/>
            <a:ext cx="324036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788024" y="1844824"/>
            <a:ext cx="129614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60232" y="177281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在绘图区中这样一条条的横线就是网络线，有横着的，也有竖着的，也可以不显示。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57192"/>
            <a:ext cx="4657725" cy="1228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44086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布局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7944" y="4408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网络线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699792" y="4408676"/>
            <a:ext cx="60067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95555" y="5085184"/>
            <a:ext cx="4956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6328" y="5399591"/>
            <a:ext cx="495672" cy="64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网络线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网络线</dc:title>
  <dc:creator>wx</dc:creator>
  <cp:lastModifiedBy>wx</cp:lastModifiedBy>
  <cp:revision>1</cp:revision>
  <dcterms:created xsi:type="dcterms:W3CDTF">2020-06-07T07:13:55Z</dcterms:created>
  <dcterms:modified xsi:type="dcterms:W3CDTF">2020-06-07T07:21:09Z</dcterms:modified>
</cp:coreProperties>
</file>