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</a:t>
            </a:r>
            <a:r>
              <a:rPr lang="zh-CN" altLang="en-US" dirty="0" smtClean="0"/>
              <a:t>：求和</a:t>
            </a:r>
            <a:endParaRPr lang="en-US" altLang="zh-CN" dirty="0" smtClean="0"/>
          </a:p>
          <a:p>
            <a:r>
              <a:rPr lang="en-US" altLang="zh-CN" dirty="0" smtClean="0"/>
              <a:t>Rank</a:t>
            </a:r>
            <a:r>
              <a:rPr lang="zh-CN" altLang="en-US" dirty="0" smtClean="0"/>
              <a:t>：排名</a:t>
            </a:r>
            <a:endParaRPr lang="en-US" altLang="zh-CN" dirty="0" smtClean="0"/>
          </a:p>
          <a:p>
            <a:r>
              <a:rPr lang="en-US" altLang="zh-CN" dirty="0" err="1" smtClean="0"/>
              <a:t>Countif</a:t>
            </a:r>
            <a:r>
              <a:rPr lang="zh-CN" altLang="zh-CN" dirty="0"/>
              <a:t>：条件计数</a:t>
            </a:r>
          </a:p>
          <a:p>
            <a:r>
              <a:rPr lang="en-US" altLang="zh-CN" dirty="0" err="1"/>
              <a:t>Sumif</a:t>
            </a:r>
            <a:r>
              <a:rPr lang="zh-CN" altLang="zh-CN" dirty="0"/>
              <a:t>：条件求和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：条件</a:t>
            </a:r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smtClean="0"/>
              <a:t>Or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err="1" smtClean="0"/>
              <a:t>Iferror</a:t>
            </a:r>
            <a:r>
              <a:rPr lang="zh-CN" altLang="en-US" dirty="0" smtClean="0"/>
              <a:t>：如果错误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：包含数字的单元格个数</a:t>
            </a:r>
          </a:p>
          <a:p>
            <a:r>
              <a:rPr lang="en-US" altLang="zh-CN" dirty="0" err="1"/>
              <a:t>Counta</a:t>
            </a:r>
            <a:r>
              <a:rPr lang="zh-CN" altLang="en-US" dirty="0"/>
              <a:t>：非空</a:t>
            </a:r>
            <a:r>
              <a:rPr lang="zh-CN" altLang="en-US" dirty="0" smtClean="0"/>
              <a:t>单元格</a:t>
            </a:r>
            <a:endParaRPr lang="en-US" altLang="zh-CN" dirty="0" smtClean="0"/>
          </a:p>
          <a:p>
            <a:r>
              <a:rPr lang="en-US" altLang="zh-CN" dirty="0" smtClean="0"/>
              <a:t>Max</a:t>
            </a:r>
            <a:r>
              <a:rPr lang="zh-CN" altLang="en-US" dirty="0" smtClean="0"/>
              <a:t>：求最大值</a:t>
            </a:r>
            <a:endParaRPr lang="zh-CN" altLang="en-US" dirty="0"/>
          </a:p>
          <a:p>
            <a:r>
              <a:rPr lang="en-US" altLang="zh-CN" dirty="0"/>
              <a:t>Min</a:t>
            </a:r>
            <a:r>
              <a:rPr lang="zh-CN" altLang="en-US" dirty="0" smtClean="0"/>
              <a:t>：求最小值</a:t>
            </a:r>
            <a:endParaRPr lang="zh-CN" altLang="en-US" dirty="0"/>
          </a:p>
          <a:p>
            <a:r>
              <a:rPr lang="en-US" altLang="zh-CN" dirty="0"/>
              <a:t>Large</a:t>
            </a:r>
            <a:r>
              <a:rPr lang="zh-CN" altLang="en-US" dirty="0"/>
              <a:t>：第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：倒数第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Average</a:t>
            </a:r>
            <a:r>
              <a:rPr lang="zh-CN" altLang="en-US" dirty="0"/>
              <a:t>：平均数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如何学习一个函数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了解</a:t>
            </a:r>
            <a:r>
              <a:rPr lang="zh-CN" altLang="en-US" dirty="0" smtClean="0"/>
              <a:t>函数的作用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参数的格式以及作用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单元格引用、数字、文本、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、其他函数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70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98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函数</vt:lpstr>
      <vt:lpstr>常用函数</vt:lpstr>
      <vt:lpstr>如何学习一个函数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wx</dc:creator>
  <cp:lastModifiedBy>wx</cp:lastModifiedBy>
  <cp:revision>6</cp:revision>
  <dcterms:created xsi:type="dcterms:W3CDTF">2020-05-19T01:53:31Z</dcterms:created>
  <dcterms:modified xsi:type="dcterms:W3CDTF">2020-05-24T08:17:57Z</dcterms:modified>
</cp:coreProperties>
</file>