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 autoAdjust="0"/>
  </p:normalViewPr>
  <p:slideViewPr>
    <p:cSldViewPr>
      <p:cViewPr varScale="1">
        <p:scale>
          <a:sx n="114" d="100"/>
          <a:sy n="114" d="100"/>
        </p:scale>
        <p:origin x="-173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Office2010-PowerPoint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255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幻灯片背景设置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12776"/>
            <a:ext cx="2571750" cy="4371975"/>
          </a:xfrm>
        </p:spPr>
      </p:pic>
      <p:sp>
        <p:nvSpPr>
          <p:cNvPr id="6" name="TextBox 5"/>
          <p:cNvSpPr txBox="1"/>
          <p:nvPr/>
        </p:nvSpPr>
        <p:spPr>
          <a:xfrm>
            <a:off x="3779912" y="155679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设置背景格式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2699792" y="1628800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536" y="155679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右键单击幻灯片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68344" y="4509120"/>
            <a:ext cx="1152128" cy="18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636912"/>
            <a:ext cx="3139466" cy="314647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9512" y="2852936"/>
            <a:ext cx="576064" cy="18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827584" y="2942936"/>
            <a:ext cx="295232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8468" y="3089024"/>
            <a:ext cx="576064" cy="468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825758" y="3323024"/>
            <a:ext cx="2810138" cy="118609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23928" y="2348880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设置幻灯片背景，可以使用图片、纹理、图案等，默认为白色填充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12781" y="4210149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只有当填充是图片或纹理时可以设置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636740" y="5517232"/>
            <a:ext cx="682238" cy="18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3347864" y="5671863"/>
            <a:ext cx="288032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02284" y="5374957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将修改应用到所有的幻灯片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2132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136904" cy="1008112"/>
          </a:xfrm>
        </p:spPr>
        <p:txBody>
          <a:bodyPr/>
          <a:lstStyle/>
          <a:p>
            <a:r>
              <a:rPr lang="zh-CN" altLang="en-US" dirty="0" smtClean="0"/>
              <a:t>新建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330677"/>
            <a:ext cx="8208912" cy="730172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桌面右键单击，选择新建</a:t>
            </a:r>
            <a:r>
              <a:rPr lang="en-US" altLang="zh-CN" sz="2400" dirty="0" smtClean="0"/>
              <a:t>PowerPoint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218135"/>
            <a:ext cx="3600400" cy="41137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35696" y="5428439"/>
            <a:ext cx="1656184" cy="216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2420888"/>
            <a:ext cx="4729273" cy="256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24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96" y="894765"/>
            <a:ext cx="8316416" cy="27502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45404" y="22464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5" name="右箭头 4"/>
          <p:cNvSpPr/>
          <p:nvPr/>
        </p:nvSpPr>
        <p:spPr>
          <a:xfrm>
            <a:off x="5940152" y="224644"/>
            <a:ext cx="648072" cy="29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24328" y="22464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新建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520" y="980728"/>
            <a:ext cx="468380" cy="3693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7196" y="2492896"/>
            <a:ext cx="972436" cy="3693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12032" y="1772816"/>
            <a:ext cx="972436" cy="828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03848" y="1785342"/>
            <a:ext cx="792088" cy="828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11960" y="1785342"/>
            <a:ext cx="720080" cy="828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1560" y="4653136"/>
            <a:ext cx="1080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空文档，与右键新建相同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4221087"/>
            <a:ext cx="2086423" cy="219958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144318"/>
            <a:ext cx="2520280" cy="2398510"/>
          </a:xfrm>
          <a:prstGeom prst="rect">
            <a:avLst/>
          </a:prstGeom>
        </p:spPr>
      </p:pic>
      <p:cxnSp>
        <p:nvCxnSpPr>
          <p:cNvPr id="16" name="直接箭头连接符 15"/>
          <p:cNvCxnSpPr/>
          <p:nvPr/>
        </p:nvCxnSpPr>
        <p:spPr>
          <a:xfrm flipH="1">
            <a:off x="1331640" y="2677562"/>
            <a:ext cx="900100" cy="168754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635896" y="2704283"/>
            <a:ext cx="0" cy="137278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860032" y="2704283"/>
            <a:ext cx="1872208" cy="130078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右箭头 22"/>
          <p:cNvSpPr/>
          <p:nvPr/>
        </p:nvSpPr>
        <p:spPr>
          <a:xfrm>
            <a:off x="3131840" y="251356"/>
            <a:ext cx="648072" cy="29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917430" y="116632"/>
            <a:ext cx="1422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打开一个已有的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263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23" grpId="0" animBg="1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840314"/>
          </a:xfrm>
        </p:spPr>
        <p:txBody>
          <a:bodyPr/>
          <a:lstStyle/>
          <a:p>
            <a:r>
              <a:rPr lang="zh-CN" altLang="en-US" dirty="0" smtClean="0"/>
              <a:t>保存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2818656" cy="1900808"/>
          </a:xfrm>
        </p:spPr>
        <p:txBody>
          <a:bodyPr/>
          <a:lstStyle/>
          <a:p>
            <a:r>
              <a:rPr lang="zh-CN" altLang="en-US" dirty="0"/>
              <a:t>左</a:t>
            </a:r>
            <a:r>
              <a:rPr lang="zh-CN" altLang="en-US" dirty="0" smtClean="0"/>
              <a:t>上角保存</a:t>
            </a:r>
            <a:endParaRPr lang="en-US" altLang="zh-CN" dirty="0" smtClean="0"/>
          </a:p>
          <a:p>
            <a:r>
              <a:rPr lang="en-US" altLang="zh-CN" dirty="0" smtClean="0"/>
              <a:t>Ctrl + S</a:t>
            </a:r>
            <a:r>
              <a:rPr lang="zh-CN" altLang="en-US" dirty="0" smtClean="0"/>
              <a:t>保存</a:t>
            </a:r>
            <a:endParaRPr lang="en-US" altLang="zh-CN" dirty="0" smtClean="0"/>
          </a:p>
          <a:p>
            <a:r>
              <a:rPr lang="zh-CN" altLang="en-US" dirty="0"/>
              <a:t>另存为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340768"/>
            <a:ext cx="3200400" cy="1476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36096" y="1268760"/>
            <a:ext cx="288032" cy="288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807" y="3212976"/>
            <a:ext cx="1330929" cy="33569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99588" y="3969088"/>
            <a:ext cx="1180724" cy="252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769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08112"/>
          </a:xfrm>
        </p:spPr>
        <p:txBody>
          <a:bodyPr/>
          <a:lstStyle/>
          <a:p>
            <a:r>
              <a:rPr lang="zh-CN" altLang="en-US" dirty="0" smtClean="0"/>
              <a:t>创建幻灯片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96752"/>
            <a:ext cx="5760640" cy="648072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新建的</a:t>
            </a:r>
            <a:r>
              <a:rPr lang="en-US" altLang="zh-CN" sz="2400" dirty="0" smtClean="0"/>
              <a:t>PPT</a:t>
            </a:r>
            <a:r>
              <a:rPr lang="zh-CN" altLang="en-US" sz="2400" dirty="0" smtClean="0"/>
              <a:t>是空白的，需要添加幻灯片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72816"/>
            <a:ext cx="4330875" cy="234833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4571836"/>
            <a:ext cx="3200400" cy="14763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7544" y="515893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开始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31840" y="5086925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新建幻灯片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1763688" y="5221649"/>
            <a:ext cx="792088" cy="306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084168" y="4725144"/>
            <a:ext cx="648072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60232" y="5158933"/>
            <a:ext cx="534288" cy="648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677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864096"/>
          </a:xfrm>
        </p:spPr>
        <p:txBody>
          <a:bodyPr/>
          <a:lstStyle/>
          <a:p>
            <a:r>
              <a:rPr lang="zh-CN" altLang="en-US" dirty="0" smtClean="0"/>
              <a:t>幻灯片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693304"/>
            <a:ext cx="5400600" cy="339188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默认有十一种版式。</a:t>
            </a:r>
            <a:endParaRPr lang="en-US" altLang="zh-CN" dirty="0" smtClean="0"/>
          </a:p>
          <a:p>
            <a:r>
              <a:rPr lang="zh-CN" altLang="en-US" dirty="0"/>
              <a:t>每</a:t>
            </a:r>
            <a:r>
              <a:rPr lang="zh-CN" altLang="en-US" dirty="0" smtClean="0"/>
              <a:t>种版式都有各自的作用。</a:t>
            </a:r>
            <a:endParaRPr lang="en-US" altLang="zh-CN" dirty="0" smtClean="0"/>
          </a:p>
          <a:p>
            <a:r>
              <a:rPr lang="zh-CN" altLang="en-US" dirty="0" smtClean="0"/>
              <a:t>比如标题幻灯片多用来显示标题。</a:t>
            </a:r>
            <a:endParaRPr lang="en-US" altLang="zh-CN" dirty="0" smtClean="0"/>
          </a:p>
          <a:p>
            <a:r>
              <a:rPr lang="zh-CN" altLang="en-US" dirty="0"/>
              <a:t>两</a:t>
            </a:r>
            <a:r>
              <a:rPr lang="zh-CN" altLang="en-US" dirty="0" smtClean="0"/>
              <a:t>栏内容一般是图文混排使用。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506" y="980728"/>
            <a:ext cx="2808312" cy="553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0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幻灯片版式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412776"/>
            <a:ext cx="5904656" cy="108012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版式可以修改幻灯片的版式。</a:t>
            </a:r>
            <a:endParaRPr lang="en-US" altLang="zh-CN" dirty="0" smtClean="0"/>
          </a:p>
          <a:p>
            <a:r>
              <a:rPr lang="zh-CN" altLang="en-US" dirty="0" smtClean="0"/>
              <a:t>版式中也可以选择十一种版式。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501008"/>
            <a:ext cx="3381375" cy="1485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87624" y="270892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开始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2339752" y="2780928"/>
            <a:ext cx="648072" cy="29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04940" y="27449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版式</a:t>
            </a:r>
          </a:p>
        </p:txBody>
      </p:sp>
      <p:sp>
        <p:nvSpPr>
          <p:cNvPr id="8" name="右箭头 7"/>
          <p:cNvSpPr/>
          <p:nvPr/>
        </p:nvSpPr>
        <p:spPr>
          <a:xfrm>
            <a:off x="4716016" y="2781847"/>
            <a:ext cx="648072" cy="29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084168" y="278092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选择一种版式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03648" y="3645024"/>
            <a:ext cx="576064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83768" y="3982090"/>
            <a:ext cx="576064" cy="324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3355824"/>
            <a:ext cx="2111534" cy="3262167"/>
          </a:xfrm>
          <a:prstGeom prst="rect">
            <a:avLst/>
          </a:prstGeom>
        </p:spPr>
      </p:pic>
      <p:sp>
        <p:nvSpPr>
          <p:cNvPr id="13" name="右箭头 12"/>
          <p:cNvSpPr/>
          <p:nvPr/>
        </p:nvSpPr>
        <p:spPr>
          <a:xfrm>
            <a:off x="5021543" y="4095296"/>
            <a:ext cx="648072" cy="29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32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animBg="1"/>
      <p:bldP spid="7" grpId="0"/>
      <p:bldP spid="8" grpId="0" animBg="1"/>
      <p:bldP spid="9" grpId="0"/>
      <p:bldP spid="10" grpId="0" animBg="1"/>
      <p:bldP spid="11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601524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例如将标题和内容版式改为两栏内容版式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41" y="2092455"/>
            <a:ext cx="3939511" cy="288791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101523"/>
            <a:ext cx="3989612" cy="288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61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删除、复制和移动幻灯片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628800"/>
            <a:ext cx="2571750" cy="4371975"/>
          </a:xfrm>
        </p:spPr>
      </p:pic>
      <p:sp>
        <p:nvSpPr>
          <p:cNvPr id="5" name="TextBox 4"/>
          <p:cNvSpPr txBox="1"/>
          <p:nvPr/>
        </p:nvSpPr>
        <p:spPr>
          <a:xfrm>
            <a:off x="971600" y="2204864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右键单击要删除的幻灯片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3203848" y="2276872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44008" y="2134597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删除幻灯片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49701" y="3212976"/>
            <a:ext cx="1152128" cy="18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71600" y="343074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右键单击要复制的幻灯片</a:t>
            </a:r>
            <a:endParaRPr lang="zh-CN" altLang="en-US" dirty="0"/>
          </a:p>
        </p:txBody>
      </p:sp>
      <p:sp>
        <p:nvSpPr>
          <p:cNvPr id="10" name="右箭头 9"/>
          <p:cNvSpPr/>
          <p:nvPr/>
        </p:nvSpPr>
        <p:spPr>
          <a:xfrm>
            <a:off x="3203848" y="3566629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644008" y="3384874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复制幻灯片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249701" y="2960968"/>
            <a:ext cx="1152128" cy="18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1520" y="2204864"/>
            <a:ext cx="461665" cy="6463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删除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1520" y="3392976"/>
            <a:ext cx="461665" cy="6463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复制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0931" y="5013176"/>
            <a:ext cx="461665" cy="6463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移动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39314" y="5075892"/>
            <a:ext cx="2388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按住鼠标左键拖动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9420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196</Words>
  <Application>Microsoft Office PowerPoint</Application>
  <PresentationFormat>全屏显示(4:3)</PresentationFormat>
  <Paragraphs>42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Office2010-PowerPoint</vt:lpstr>
      <vt:lpstr>新建PPT文件</vt:lpstr>
      <vt:lpstr>PowerPoint 演示文稿</vt:lpstr>
      <vt:lpstr>保存</vt:lpstr>
      <vt:lpstr>创建幻灯片</vt:lpstr>
      <vt:lpstr>幻灯片</vt:lpstr>
      <vt:lpstr>幻灯片版式</vt:lpstr>
      <vt:lpstr>PowerPoint 演示文稿</vt:lpstr>
      <vt:lpstr>删除、复制和移动幻灯片</vt:lpstr>
      <vt:lpstr>幻灯片背景设置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Office2010-PowerPoint</dc:title>
  <dc:creator>wx</dc:creator>
  <cp:lastModifiedBy>wx</cp:lastModifiedBy>
  <cp:revision>11</cp:revision>
  <dcterms:created xsi:type="dcterms:W3CDTF">2020-06-08T12:37:15Z</dcterms:created>
  <dcterms:modified xsi:type="dcterms:W3CDTF">2020-06-08T16:58:48Z</dcterms:modified>
</cp:coreProperties>
</file>