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  <p:sldMasterId id="2147483708" r:id="rId3"/>
  </p:sldMasterIdLst>
  <p:sldIdLst>
    <p:sldId id="256" r:id="rId4"/>
    <p:sldId id="257" r:id="rId5"/>
    <p:sldId id="258" r:id="rId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5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73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933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3398"/>
            <a:ext cx="6858000" cy="17907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656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70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4317"/>
            <a:ext cx="7886700" cy="2138406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14475"/>
            <a:ext cx="78867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54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371600"/>
            <a:ext cx="3886200" cy="326350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1600"/>
            <a:ext cx="3886200" cy="326350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203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261388"/>
            <a:ext cx="3867150" cy="619274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1880663"/>
            <a:ext cx="3867150" cy="276039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88"/>
            <a:ext cx="3886201" cy="61927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80663"/>
            <a:ext cx="3886201" cy="276039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57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06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20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948940" cy="1200148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2950"/>
            <a:ext cx="4629150" cy="36576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43049"/>
            <a:ext cx="2948940" cy="28575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30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811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948940" cy="120015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742950"/>
            <a:ext cx="4629150" cy="3657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43050"/>
            <a:ext cx="2948940" cy="28575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17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224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0271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0272"/>
            <a:ext cx="5800725" cy="435887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0935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315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8403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528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486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3234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2456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5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3302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902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910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828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707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48776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5099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763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356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27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12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6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5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6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30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88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20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20000" cy="5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6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274320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371600"/>
            <a:ext cx="788670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20000" cy="5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6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A8DB8DC-0DC4-4A1F-A132-173677C9D01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19DF166-D579-4249-8AD6-833D28B83BF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20000" cy="5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93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05866" y="1327155"/>
            <a:ext cx="3502179" cy="1371601"/>
          </a:xfrm>
        </p:spPr>
        <p:txBody>
          <a:bodyPr>
            <a:normAutofit fontScale="90000"/>
          </a:bodyPr>
          <a:lstStyle/>
          <a:p>
            <a:r>
              <a:rPr lang="zh-CN" altLang="zh-CN" sz="960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咏鹅</a:t>
            </a:r>
            <a:endParaRPr lang="zh-CN" altLang="en-US" sz="960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13866" y="2698755"/>
            <a:ext cx="2994179" cy="787400"/>
          </a:xfrm>
        </p:spPr>
        <p:txBody>
          <a:bodyPr>
            <a:normAutofit/>
          </a:bodyPr>
          <a:lstStyle/>
          <a:p>
            <a:r>
              <a:rPr lang="zh-CN" altLang="en-US" sz="4000" b="1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唐</a:t>
            </a:r>
            <a:r>
              <a:rPr lang="en-US" altLang="zh-CN" sz="4000" b="1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·</a:t>
            </a:r>
            <a:r>
              <a:rPr lang="zh-CN" altLang="en-US" sz="4000" b="1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骆宾王</a:t>
            </a:r>
            <a:endParaRPr lang="zh-CN" altLang="en-US" sz="4000" b="1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30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4332" y="273844"/>
            <a:ext cx="3901018" cy="994172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>
                <a:latin typeface="宋体" panose="02010600030101010101" pitchFamily="2" charset="-122"/>
                <a:ea typeface="宋体" panose="02010600030101010101" pitchFamily="2" charset="-122"/>
              </a:rPr>
              <a:t>咏</a:t>
            </a:r>
            <a:r>
              <a:rPr lang="zh-CN" altLang="en-US" sz="4800" smtClean="0">
                <a:latin typeface="宋体" panose="02010600030101010101" pitchFamily="2" charset="-122"/>
                <a:ea typeface="宋体" panose="02010600030101010101" pitchFamily="2" charset="-122"/>
              </a:rPr>
              <a:t>鹅</a:t>
            </a:r>
            <a:endParaRPr lang="zh-CN" altLang="en-US" sz="4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4332" y="1369219"/>
            <a:ext cx="3901017" cy="3263504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sz="3200" spc="600" smtClean="0">
                <a:latin typeface="宋体" panose="02010600030101010101" pitchFamily="2" charset="-122"/>
                <a:ea typeface="宋体" panose="02010600030101010101" pitchFamily="2" charset="-122"/>
              </a:rPr>
              <a:t>鹅</a:t>
            </a:r>
            <a:r>
              <a:rPr lang="zh-CN" altLang="en-US" sz="3200" spc="600">
                <a:latin typeface="宋体" panose="02010600030101010101" pitchFamily="2" charset="-122"/>
                <a:ea typeface="宋体" panose="02010600030101010101" pitchFamily="2" charset="-122"/>
              </a:rPr>
              <a:t>，鹅，鹅，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3200" spc="600">
                <a:latin typeface="宋体" panose="02010600030101010101" pitchFamily="2" charset="-122"/>
                <a:ea typeface="宋体" panose="02010600030101010101" pitchFamily="2" charset="-122"/>
              </a:rPr>
              <a:t>曲项向天歌。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3200" spc="600">
                <a:latin typeface="宋体" panose="02010600030101010101" pitchFamily="2" charset="-122"/>
                <a:ea typeface="宋体" panose="02010600030101010101" pitchFamily="2" charset="-122"/>
              </a:rPr>
              <a:t>白毛浮绿水，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3200" spc="600">
                <a:latin typeface="宋体" panose="02010600030101010101" pitchFamily="2" charset="-122"/>
                <a:ea typeface="宋体" panose="02010600030101010101" pitchFamily="2" charset="-122"/>
              </a:rPr>
              <a:t>红掌拨清波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4943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3532" y="273844"/>
            <a:ext cx="3951817" cy="994172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b="1">
                <a:latin typeface="宋体" panose="02010600030101010101" pitchFamily="2" charset="-122"/>
                <a:ea typeface="宋体" panose="02010600030101010101" pitchFamily="2" charset="-122"/>
              </a:rPr>
              <a:t>作者</a:t>
            </a:r>
            <a:r>
              <a:rPr lang="zh-CN" altLang="en-US" sz="4800" b="1" smtClean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endParaRPr lang="zh-CN" altLang="en-US" sz="4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0400" y="1369219"/>
            <a:ext cx="4044950" cy="326350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zh-CN" altLang="en-US" sz="2600" smtClean="0">
                <a:latin typeface="宋体" panose="02010600030101010101" pitchFamily="2" charset="-122"/>
                <a:ea typeface="宋体" panose="02010600030101010101" pitchFamily="2" charset="-122"/>
              </a:rPr>
              <a:t>骆宾王</a:t>
            </a:r>
            <a:r>
              <a:rPr lang="zh-CN" altLang="en-US" sz="2600">
                <a:latin typeface="宋体" panose="02010600030101010101" pitchFamily="2" charset="-122"/>
                <a:ea typeface="宋体" panose="02010600030101010101" pitchFamily="2" charset="-122"/>
              </a:rPr>
              <a:t>（约</a:t>
            </a:r>
            <a:r>
              <a:rPr lang="en-US" altLang="zh-CN" sz="2600">
                <a:latin typeface="宋体" panose="02010600030101010101" pitchFamily="2" charset="-122"/>
                <a:ea typeface="宋体" panose="02010600030101010101" pitchFamily="2" charset="-122"/>
              </a:rPr>
              <a:t>623~684</a:t>
            </a:r>
            <a:r>
              <a:rPr lang="zh-CN" altLang="en-US" sz="2600">
                <a:latin typeface="宋体" panose="02010600030101010101" pitchFamily="2" charset="-122"/>
                <a:ea typeface="宋体" panose="02010600030101010101" pitchFamily="2" charset="-122"/>
              </a:rPr>
              <a:t>后），字观光，唐朝初期著名的诗人，与王勃、杨炯、卢照邻合称“初唐四杰”。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zh-CN" sz="260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600">
                <a:latin typeface="宋体" panose="02010600030101010101" pitchFamily="2" charset="-122"/>
                <a:ea typeface="宋体" panose="02010600030101010101" pitchFamily="2" charset="-122"/>
              </a:rPr>
              <a:t>咏鹅</a:t>
            </a:r>
            <a:r>
              <a:rPr lang="en-US" altLang="zh-CN" sz="260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600">
                <a:latin typeface="宋体" panose="02010600030101010101" pitchFamily="2" charset="-122"/>
                <a:ea typeface="宋体" panose="02010600030101010101" pitchFamily="2" charset="-122"/>
              </a:rPr>
              <a:t>一诗相传为骆宾王七岁之时，看到池塘中嬉戏的鹅群，脱口而出写成的千古佳作。</a:t>
            </a:r>
          </a:p>
        </p:txBody>
      </p:sp>
      <p:sp>
        <p:nvSpPr>
          <p:cNvPr id="4" name="动作按钮: 开始 3">
            <a:hlinkClick r:id="" action="ppaction://hlinkshowjump?jump=firstslide" highlightClick="1"/>
          </p:cNvPr>
          <p:cNvSpPr/>
          <p:nvPr/>
        </p:nvSpPr>
        <p:spPr>
          <a:xfrm>
            <a:off x="7890933" y="4504267"/>
            <a:ext cx="838200" cy="499533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2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19</TotalTime>
  <Words>90</Words>
  <Application>Microsoft Office PowerPoint</Application>
  <PresentationFormat>全屏显示(16:9)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等线</vt:lpstr>
      <vt:lpstr>等线 Light</vt:lpstr>
      <vt:lpstr>方正舒体</vt:lpstr>
      <vt:lpstr>华文行楷</vt:lpstr>
      <vt:lpstr>宋体</vt:lpstr>
      <vt:lpstr>Arial</vt:lpstr>
      <vt:lpstr>Calibri</vt:lpstr>
      <vt:lpstr>Calibri Light</vt:lpstr>
      <vt:lpstr>Calisto MT</vt:lpstr>
      <vt:lpstr>Trebuchet MS</vt:lpstr>
      <vt:lpstr>Wingdings</vt:lpstr>
      <vt:lpstr>Wingdings 2</vt:lpstr>
      <vt:lpstr>Office 主题​​</vt:lpstr>
      <vt:lpstr>HDOfficeLightV0</vt:lpstr>
      <vt:lpstr>石板</vt:lpstr>
      <vt:lpstr>咏鹅</vt:lpstr>
      <vt:lpstr>咏鹅</vt:lpstr>
      <vt:lpstr>作者简介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咏鹅</dc:title>
  <dc:creator>wx</dc:creator>
  <cp:lastModifiedBy>wx</cp:lastModifiedBy>
  <cp:revision>2</cp:revision>
  <dcterms:created xsi:type="dcterms:W3CDTF">2020-12-07T08:47:49Z</dcterms:created>
  <dcterms:modified xsi:type="dcterms:W3CDTF">2020-12-07T09:07:10Z</dcterms:modified>
</cp:coreProperties>
</file>