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6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一月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联想</c:v>
                </c:pt>
                <c:pt idx="1">
                  <c:v>戴尔</c:v>
                </c:pt>
                <c:pt idx="2">
                  <c:v>同方</c:v>
                </c:pt>
                <c:pt idx="3">
                  <c:v>方正</c:v>
                </c:pt>
                <c:pt idx="4">
                  <c:v>惠普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78</c:v>
                </c:pt>
                <c:pt idx="1">
                  <c:v>88</c:v>
                </c:pt>
                <c:pt idx="2">
                  <c:v>98</c:v>
                </c:pt>
                <c:pt idx="3">
                  <c:v>67</c:v>
                </c:pt>
                <c:pt idx="4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3-47A3-B4DC-DDBD8A5A1B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二月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联想</c:v>
                </c:pt>
                <c:pt idx="1">
                  <c:v>戴尔</c:v>
                </c:pt>
                <c:pt idx="2">
                  <c:v>同方</c:v>
                </c:pt>
                <c:pt idx="3">
                  <c:v>方正</c:v>
                </c:pt>
                <c:pt idx="4">
                  <c:v>惠普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88</c:v>
                </c:pt>
                <c:pt idx="1">
                  <c:v>76</c:v>
                </c:pt>
                <c:pt idx="2">
                  <c:v>85</c:v>
                </c:pt>
                <c:pt idx="3">
                  <c:v>90</c:v>
                </c:pt>
                <c:pt idx="4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73-47A3-B4DC-DDBD8A5A1B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三月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联想</c:v>
                </c:pt>
                <c:pt idx="1">
                  <c:v>戴尔</c:v>
                </c:pt>
                <c:pt idx="2">
                  <c:v>同方</c:v>
                </c:pt>
                <c:pt idx="3">
                  <c:v>方正</c:v>
                </c:pt>
                <c:pt idx="4">
                  <c:v>惠普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70</c:v>
                </c:pt>
                <c:pt idx="1">
                  <c:v>78</c:v>
                </c:pt>
                <c:pt idx="2">
                  <c:v>77</c:v>
                </c:pt>
                <c:pt idx="3">
                  <c:v>89</c:v>
                </c:pt>
                <c:pt idx="4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73-47A3-B4DC-DDBD8A5A1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7842287"/>
        <c:axId val="827832719"/>
      </c:lineChart>
      <c:catAx>
        <c:axId val="82784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7832719"/>
        <c:crosses val="autoZero"/>
        <c:auto val="1"/>
        <c:lblAlgn val="ctr"/>
        <c:lblOffset val="100"/>
        <c:noMultiLvlLbl val="0"/>
      </c:catAx>
      <c:valAx>
        <c:axId val="827832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7842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语文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王清华</c:v>
                </c:pt>
                <c:pt idx="1">
                  <c:v>包宏伟</c:v>
                </c:pt>
                <c:pt idx="2">
                  <c:v>吉祥</c:v>
                </c:pt>
                <c:pt idx="3">
                  <c:v>刘康锋</c:v>
                </c:pt>
                <c:pt idx="4">
                  <c:v>刘鹏举</c:v>
                </c:pt>
                <c:pt idx="5">
                  <c:v>齐飞扬</c:v>
                </c:pt>
                <c:pt idx="6">
                  <c:v>闫朝霞</c:v>
                </c:pt>
                <c:pt idx="7">
                  <c:v>孙玉敏</c:v>
                </c:pt>
                <c:pt idx="8">
                  <c:v>苏解放</c:v>
                </c:pt>
                <c:pt idx="9">
                  <c:v>杜学江</c:v>
                </c:pt>
                <c:pt idx="10">
                  <c:v>李北大</c:v>
                </c:pt>
                <c:pt idx="11">
                  <c:v>李娜娜</c:v>
                </c:pt>
                <c:pt idx="12">
                  <c:v>张桂花</c:v>
                </c:pt>
                <c:pt idx="13">
                  <c:v>陈万地</c:v>
                </c:pt>
                <c:pt idx="14">
                  <c:v>倪冬声</c:v>
                </c:pt>
                <c:pt idx="15">
                  <c:v>符合</c:v>
                </c:pt>
                <c:pt idx="16">
                  <c:v>曾令煊</c:v>
                </c:pt>
                <c:pt idx="17">
                  <c:v>谢如康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91.5</c:v>
                </c:pt>
                <c:pt idx="1">
                  <c:v>97.5</c:v>
                </c:pt>
                <c:pt idx="2">
                  <c:v>93</c:v>
                </c:pt>
                <c:pt idx="3">
                  <c:v>102</c:v>
                </c:pt>
                <c:pt idx="4">
                  <c:v>99</c:v>
                </c:pt>
                <c:pt idx="5">
                  <c:v>101</c:v>
                </c:pt>
                <c:pt idx="6">
                  <c:v>100.5</c:v>
                </c:pt>
                <c:pt idx="7">
                  <c:v>78</c:v>
                </c:pt>
                <c:pt idx="8">
                  <c:v>95.5</c:v>
                </c:pt>
                <c:pt idx="9">
                  <c:v>94.5</c:v>
                </c:pt>
                <c:pt idx="10">
                  <c:v>95</c:v>
                </c:pt>
                <c:pt idx="11">
                  <c:v>95</c:v>
                </c:pt>
                <c:pt idx="12">
                  <c:v>88</c:v>
                </c:pt>
                <c:pt idx="13">
                  <c:v>86</c:v>
                </c:pt>
                <c:pt idx="14">
                  <c:v>103.5</c:v>
                </c:pt>
                <c:pt idx="15">
                  <c:v>110</c:v>
                </c:pt>
                <c:pt idx="16">
                  <c:v>85.5</c:v>
                </c:pt>
                <c:pt idx="17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03-434E-B68B-A9A4036A9A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数学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王清华</c:v>
                </c:pt>
                <c:pt idx="1">
                  <c:v>包宏伟</c:v>
                </c:pt>
                <c:pt idx="2">
                  <c:v>吉祥</c:v>
                </c:pt>
                <c:pt idx="3">
                  <c:v>刘康锋</c:v>
                </c:pt>
                <c:pt idx="4">
                  <c:v>刘鹏举</c:v>
                </c:pt>
                <c:pt idx="5">
                  <c:v>齐飞扬</c:v>
                </c:pt>
                <c:pt idx="6">
                  <c:v>闫朝霞</c:v>
                </c:pt>
                <c:pt idx="7">
                  <c:v>孙玉敏</c:v>
                </c:pt>
                <c:pt idx="8">
                  <c:v>苏解放</c:v>
                </c:pt>
                <c:pt idx="9">
                  <c:v>杜学江</c:v>
                </c:pt>
                <c:pt idx="10">
                  <c:v>李北大</c:v>
                </c:pt>
                <c:pt idx="11">
                  <c:v>李娜娜</c:v>
                </c:pt>
                <c:pt idx="12">
                  <c:v>张桂花</c:v>
                </c:pt>
                <c:pt idx="13">
                  <c:v>陈万地</c:v>
                </c:pt>
                <c:pt idx="14">
                  <c:v>倪冬声</c:v>
                </c:pt>
                <c:pt idx="15">
                  <c:v>符合</c:v>
                </c:pt>
                <c:pt idx="16">
                  <c:v>曾令煊</c:v>
                </c:pt>
                <c:pt idx="17">
                  <c:v>谢如康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89</c:v>
                </c:pt>
                <c:pt idx="1">
                  <c:v>106</c:v>
                </c:pt>
                <c:pt idx="2">
                  <c:v>99</c:v>
                </c:pt>
                <c:pt idx="3">
                  <c:v>116</c:v>
                </c:pt>
                <c:pt idx="4">
                  <c:v>98</c:v>
                </c:pt>
                <c:pt idx="5">
                  <c:v>94</c:v>
                </c:pt>
                <c:pt idx="6">
                  <c:v>103</c:v>
                </c:pt>
                <c:pt idx="7">
                  <c:v>95</c:v>
                </c:pt>
                <c:pt idx="8">
                  <c:v>92</c:v>
                </c:pt>
                <c:pt idx="9">
                  <c:v>107</c:v>
                </c:pt>
                <c:pt idx="10">
                  <c:v>97</c:v>
                </c:pt>
                <c:pt idx="11">
                  <c:v>85</c:v>
                </c:pt>
                <c:pt idx="12">
                  <c:v>98</c:v>
                </c:pt>
                <c:pt idx="13">
                  <c:v>107</c:v>
                </c:pt>
                <c:pt idx="14">
                  <c:v>105</c:v>
                </c:pt>
                <c:pt idx="15">
                  <c:v>95</c:v>
                </c:pt>
                <c:pt idx="16">
                  <c:v>100</c:v>
                </c:pt>
                <c:pt idx="17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03-434E-B68B-A9A4036A9A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英语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王清华</c:v>
                </c:pt>
                <c:pt idx="1">
                  <c:v>包宏伟</c:v>
                </c:pt>
                <c:pt idx="2">
                  <c:v>吉祥</c:v>
                </c:pt>
                <c:pt idx="3">
                  <c:v>刘康锋</c:v>
                </c:pt>
                <c:pt idx="4">
                  <c:v>刘鹏举</c:v>
                </c:pt>
                <c:pt idx="5">
                  <c:v>齐飞扬</c:v>
                </c:pt>
                <c:pt idx="6">
                  <c:v>闫朝霞</c:v>
                </c:pt>
                <c:pt idx="7">
                  <c:v>孙玉敏</c:v>
                </c:pt>
                <c:pt idx="8">
                  <c:v>苏解放</c:v>
                </c:pt>
                <c:pt idx="9">
                  <c:v>杜学江</c:v>
                </c:pt>
                <c:pt idx="10">
                  <c:v>李北大</c:v>
                </c:pt>
                <c:pt idx="11">
                  <c:v>李娜娜</c:v>
                </c:pt>
                <c:pt idx="12">
                  <c:v>张桂花</c:v>
                </c:pt>
                <c:pt idx="13">
                  <c:v>陈万地</c:v>
                </c:pt>
                <c:pt idx="14">
                  <c:v>倪冬声</c:v>
                </c:pt>
                <c:pt idx="15">
                  <c:v>符合</c:v>
                </c:pt>
                <c:pt idx="16">
                  <c:v>曾令煊</c:v>
                </c:pt>
                <c:pt idx="17">
                  <c:v>谢如康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94</c:v>
                </c:pt>
                <c:pt idx="1">
                  <c:v>108</c:v>
                </c:pt>
                <c:pt idx="2">
                  <c:v>92</c:v>
                </c:pt>
                <c:pt idx="3">
                  <c:v>113</c:v>
                </c:pt>
                <c:pt idx="4">
                  <c:v>101</c:v>
                </c:pt>
                <c:pt idx="5">
                  <c:v>99</c:v>
                </c:pt>
                <c:pt idx="6">
                  <c:v>104</c:v>
                </c:pt>
                <c:pt idx="7">
                  <c:v>94</c:v>
                </c:pt>
                <c:pt idx="8">
                  <c:v>96</c:v>
                </c:pt>
                <c:pt idx="9">
                  <c:v>96</c:v>
                </c:pt>
                <c:pt idx="10">
                  <c:v>102</c:v>
                </c:pt>
                <c:pt idx="11">
                  <c:v>99</c:v>
                </c:pt>
                <c:pt idx="12">
                  <c:v>101</c:v>
                </c:pt>
                <c:pt idx="13">
                  <c:v>89</c:v>
                </c:pt>
                <c:pt idx="14">
                  <c:v>105</c:v>
                </c:pt>
                <c:pt idx="15">
                  <c:v>98</c:v>
                </c:pt>
                <c:pt idx="16">
                  <c:v>97</c:v>
                </c:pt>
                <c:pt idx="17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03-434E-B68B-A9A4036A9A8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生物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王清华</c:v>
                </c:pt>
                <c:pt idx="1">
                  <c:v>包宏伟</c:v>
                </c:pt>
                <c:pt idx="2">
                  <c:v>吉祥</c:v>
                </c:pt>
                <c:pt idx="3">
                  <c:v>刘康锋</c:v>
                </c:pt>
                <c:pt idx="4">
                  <c:v>刘鹏举</c:v>
                </c:pt>
                <c:pt idx="5">
                  <c:v>齐飞扬</c:v>
                </c:pt>
                <c:pt idx="6">
                  <c:v>闫朝霞</c:v>
                </c:pt>
                <c:pt idx="7">
                  <c:v>孙玉敏</c:v>
                </c:pt>
                <c:pt idx="8">
                  <c:v>苏解放</c:v>
                </c:pt>
                <c:pt idx="9">
                  <c:v>杜学江</c:v>
                </c:pt>
                <c:pt idx="10">
                  <c:v>李北大</c:v>
                </c:pt>
                <c:pt idx="11">
                  <c:v>李娜娜</c:v>
                </c:pt>
                <c:pt idx="12">
                  <c:v>张桂花</c:v>
                </c:pt>
                <c:pt idx="13">
                  <c:v>陈万地</c:v>
                </c:pt>
                <c:pt idx="14">
                  <c:v>倪冬声</c:v>
                </c:pt>
                <c:pt idx="15">
                  <c:v>符合</c:v>
                </c:pt>
                <c:pt idx="16">
                  <c:v>曾令煊</c:v>
                </c:pt>
                <c:pt idx="17">
                  <c:v>谢如康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92</c:v>
                </c:pt>
                <c:pt idx="1">
                  <c:v>98</c:v>
                </c:pt>
                <c:pt idx="2">
                  <c:v>86</c:v>
                </c:pt>
                <c:pt idx="3">
                  <c:v>78</c:v>
                </c:pt>
                <c:pt idx="4">
                  <c:v>95</c:v>
                </c:pt>
                <c:pt idx="5">
                  <c:v>90</c:v>
                </c:pt>
                <c:pt idx="6">
                  <c:v>88</c:v>
                </c:pt>
                <c:pt idx="7">
                  <c:v>82</c:v>
                </c:pt>
                <c:pt idx="8">
                  <c:v>84</c:v>
                </c:pt>
                <c:pt idx="9">
                  <c:v>100</c:v>
                </c:pt>
                <c:pt idx="10">
                  <c:v>93</c:v>
                </c:pt>
                <c:pt idx="11">
                  <c:v>98</c:v>
                </c:pt>
                <c:pt idx="12">
                  <c:v>89</c:v>
                </c:pt>
                <c:pt idx="13">
                  <c:v>88</c:v>
                </c:pt>
                <c:pt idx="14">
                  <c:v>93</c:v>
                </c:pt>
                <c:pt idx="15">
                  <c:v>99</c:v>
                </c:pt>
                <c:pt idx="16">
                  <c:v>87</c:v>
                </c:pt>
                <c:pt idx="17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03-434E-B68B-A9A4036A9A8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地理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王清华</c:v>
                </c:pt>
                <c:pt idx="1">
                  <c:v>包宏伟</c:v>
                </c:pt>
                <c:pt idx="2">
                  <c:v>吉祥</c:v>
                </c:pt>
                <c:pt idx="3">
                  <c:v>刘康锋</c:v>
                </c:pt>
                <c:pt idx="4">
                  <c:v>刘鹏举</c:v>
                </c:pt>
                <c:pt idx="5">
                  <c:v>齐飞扬</c:v>
                </c:pt>
                <c:pt idx="6">
                  <c:v>闫朝霞</c:v>
                </c:pt>
                <c:pt idx="7">
                  <c:v>孙玉敏</c:v>
                </c:pt>
                <c:pt idx="8">
                  <c:v>苏解放</c:v>
                </c:pt>
                <c:pt idx="9">
                  <c:v>杜学江</c:v>
                </c:pt>
                <c:pt idx="10">
                  <c:v>李北大</c:v>
                </c:pt>
                <c:pt idx="11">
                  <c:v>李娜娜</c:v>
                </c:pt>
                <c:pt idx="12">
                  <c:v>张桂花</c:v>
                </c:pt>
                <c:pt idx="13">
                  <c:v>陈万地</c:v>
                </c:pt>
                <c:pt idx="14">
                  <c:v>倪冬声</c:v>
                </c:pt>
                <c:pt idx="15">
                  <c:v>符合</c:v>
                </c:pt>
                <c:pt idx="16">
                  <c:v>曾令煊</c:v>
                </c:pt>
                <c:pt idx="17">
                  <c:v>谢如康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91</c:v>
                </c:pt>
                <c:pt idx="1">
                  <c:v>99</c:v>
                </c:pt>
                <c:pt idx="2">
                  <c:v>86</c:v>
                </c:pt>
                <c:pt idx="3">
                  <c:v>88</c:v>
                </c:pt>
                <c:pt idx="4">
                  <c:v>91</c:v>
                </c:pt>
                <c:pt idx="5">
                  <c:v>87</c:v>
                </c:pt>
                <c:pt idx="6">
                  <c:v>89</c:v>
                </c:pt>
                <c:pt idx="7">
                  <c:v>90</c:v>
                </c:pt>
                <c:pt idx="8">
                  <c:v>95</c:v>
                </c:pt>
                <c:pt idx="9">
                  <c:v>93</c:v>
                </c:pt>
                <c:pt idx="10">
                  <c:v>95</c:v>
                </c:pt>
                <c:pt idx="11">
                  <c:v>92</c:v>
                </c:pt>
                <c:pt idx="12">
                  <c:v>73</c:v>
                </c:pt>
                <c:pt idx="13">
                  <c:v>92</c:v>
                </c:pt>
                <c:pt idx="14">
                  <c:v>93</c:v>
                </c:pt>
                <c:pt idx="15">
                  <c:v>93</c:v>
                </c:pt>
                <c:pt idx="16">
                  <c:v>78</c:v>
                </c:pt>
                <c:pt idx="17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03-434E-B68B-A9A4036A9A8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历史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王清华</c:v>
                </c:pt>
                <c:pt idx="1">
                  <c:v>包宏伟</c:v>
                </c:pt>
                <c:pt idx="2">
                  <c:v>吉祥</c:v>
                </c:pt>
                <c:pt idx="3">
                  <c:v>刘康锋</c:v>
                </c:pt>
                <c:pt idx="4">
                  <c:v>刘鹏举</c:v>
                </c:pt>
                <c:pt idx="5">
                  <c:v>齐飞扬</c:v>
                </c:pt>
                <c:pt idx="6">
                  <c:v>闫朝霞</c:v>
                </c:pt>
                <c:pt idx="7">
                  <c:v>孙玉敏</c:v>
                </c:pt>
                <c:pt idx="8">
                  <c:v>苏解放</c:v>
                </c:pt>
                <c:pt idx="9">
                  <c:v>杜学江</c:v>
                </c:pt>
                <c:pt idx="10">
                  <c:v>李北大</c:v>
                </c:pt>
                <c:pt idx="11">
                  <c:v>李娜娜</c:v>
                </c:pt>
                <c:pt idx="12">
                  <c:v>张桂花</c:v>
                </c:pt>
                <c:pt idx="13">
                  <c:v>陈万地</c:v>
                </c:pt>
                <c:pt idx="14">
                  <c:v>倪冬声</c:v>
                </c:pt>
                <c:pt idx="15">
                  <c:v>符合</c:v>
                </c:pt>
                <c:pt idx="16">
                  <c:v>曾令煊</c:v>
                </c:pt>
                <c:pt idx="17">
                  <c:v>谢如康</c:v>
                </c:pt>
              </c:strCache>
            </c:strRef>
          </c:cat>
          <c:val>
            <c:numRef>
              <c:f>Sheet1!$G$2:$G$19</c:f>
              <c:numCache>
                <c:formatCode>General</c:formatCode>
                <c:ptCount val="18"/>
                <c:pt idx="0">
                  <c:v>86</c:v>
                </c:pt>
                <c:pt idx="1">
                  <c:v>99</c:v>
                </c:pt>
                <c:pt idx="2">
                  <c:v>73</c:v>
                </c:pt>
                <c:pt idx="3">
                  <c:v>86</c:v>
                </c:pt>
                <c:pt idx="4">
                  <c:v>95</c:v>
                </c:pt>
                <c:pt idx="5">
                  <c:v>95</c:v>
                </c:pt>
                <c:pt idx="6">
                  <c:v>78</c:v>
                </c:pt>
                <c:pt idx="7">
                  <c:v>93</c:v>
                </c:pt>
                <c:pt idx="8">
                  <c:v>91</c:v>
                </c:pt>
                <c:pt idx="9">
                  <c:v>92</c:v>
                </c:pt>
                <c:pt idx="10">
                  <c:v>92</c:v>
                </c:pt>
                <c:pt idx="11">
                  <c:v>92</c:v>
                </c:pt>
                <c:pt idx="12">
                  <c:v>95</c:v>
                </c:pt>
                <c:pt idx="13">
                  <c:v>88</c:v>
                </c:pt>
                <c:pt idx="14">
                  <c:v>90</c:v>
                </c:pt>
                <c:pt idx="15">
                  <c:v>93</c:v>
                </c:pt>
                <c:pt idx="16">
                  <c:v>89</c:v>
                </c:pt>
                <c:pt idx="17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203-434E-B68B-A9A4036A9A8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政治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王清华</c:v>
                </c:pt>
                <c:pt idx="1">
                  <c:v>包宏伟</c:v>
                </c:pt>
                <c:pt idx="2">
                  <c:v>吉祥</c:v>
                </c:pt>
                <c:pt idx="3">
                  <c:v>刘康锋</c:v>
                </c:pt>
                <c:pt idx="4">
                  <c:v>刘鹏举</c:v>
                </c:pt>
                <c:pt idx="5">
                  <c:v>齐飞扬</c:v>
                </c:pt>
                <c:pt idx="6">
                  <c:v>闫朝霞</c:v>
                </c:pt>
                <c:pt idx="7">
                  <c:v>孙玉敏</c:v>
                </c:pt>
                <c:pt idx="8">
                  <c:v>苏解放</c:v>
                </c:pt>
                <c:pt idx="9">
                  <c:v>杜学江</c:v>
                </c:pt>
                <c:pt idx="10">
                  <c:v>李北大</c:v>
                </c:pt>
                <c:pt idx="11">
                  <c:v>李娜娜</c:v>
                </c:pt>
                <c:pt idx="12">
                  <c:v>张桂花</c:v>
                </c:pt>
                <c:pt idx="13">
                  <c:v>陈万地</c:v>
                </c:pt>
                <c:pt idx="14">
                  <c:v>倪冬声</c:v>
                </c:pt>
                <c:pt idx="15">
                  <c:v>符合</c:v>
                </c:pt>
                <c:pt idx="16">
                  <c:v>曾令煊</c:v>
                </c:pt>
                <c:pt idx="17">
                  <c:v>谢如康</c:v>
                </c:pt>
              </c:strCache>
            </c:strRef>
          </c:cat>
          <c:val>
            <c:numRef>
              <c:f>Sheet1!$H$2:$H$19</c:f>
              <c:numCache>
                <c:formatCode>General</c:formatCode>
                <c:ptCount val="18"/>
                <c:pt idx="0">
                  <c:v>86</c:v>
                </c:pt>
                <c:pt idx="1">
                  <c:v>96</c:v>
                </c:pt>
                <c:pt idx="2">
                  <c:v>92</c:v>
                </c:pt>
                <c:pt idx="3">
                  <c:v>74</c:v>
                </c:pt>
                <c:pt idx="4">
                  <c:v>78</c:v>
                </c:pt>
                <c:pt idx="5">
                  <c:v>93</c:v>
                </c:pt>
                <c:pt idx="6">
                  <c:v>90</c:v>
                </c:pt>
                <c:pt idx="7">
                  <c:v>84</c:v>
                </c:pt>
                <c:pt idx="8">
                  <c:v>92</c:v>
                </c:pt>
                <c:pt idx="9">
                  <c:v>93</c:v>
                </c:pt>
                <c:pt idx="10">
                  <c:v>88</c:v>
                </c:pt>
                <c:pt idx="11">
                  <c:v>88</c:v>
                </c:pt>
                <c:pt idx="12">
                  <c:v>91</c:v>
                </c:pt>
                <c:pt idx="13">
                  <c:v>89</c:v>
                </c:pt>
                <c:pt idx="14">
                  <c:v>86</c:v>
                </c:pt>
                <c:pt idx="15">
                  <c:v>92</c:v>
                </c:pt>
                <c:pt idx="16">
                  <c:v>93</c:v>
                </c:pt>
                <c:pt idx="17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203-434E-B68B-A9A4036A9A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0233983"/>
        <c:axId val="830239391"/>
      </c:barChart>
      <c:catAx>
        <c:axId val="830233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0239391"/>
        <c:crosses val="autoZero"/>
        <c:auto val="1"/>
        <c:lblAlgn val="ctr"/>
        <c:lblOffset val="100"/>
        <c:noMultiLvlLbl val="0"/>
      </c:catAx>
      <c:valAx>
        <c:axId val="830239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0233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A487C-20B0-4F87-867A-F89471160F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4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F87DC-AC00-49C7-AECE-E256BDD241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0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585C7-7580-4D3D-8759-814E37D50E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40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74DD6-3069-43D4-92C3-1C2A9B6F5F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47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9B256-784B-4DE1-A0F7-AFBF32DC52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04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C130C-0A10-4C94-916F-87BA5B8294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60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76B4E-BBF5-47D5-82FE-66ED2480C7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69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55CBC-BBBE-44FC-B574-C006AB7AD8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41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BB1B2-6728-47AF-A44A-E374F6D8FF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878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96C8D0-BF1A-4F80-893C-E1C611CED4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74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7ED7E-A486-44EA-B3A0-925623A95F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826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7A79E72-BEB9-4CD3-A078-3763E2CD61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0000" y="2160000"/>
            <a:ext cx="6445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Down">
              <a:avLst/>
            </a:prstTxWarp>
            <a:spAutoFit/>
          </a:bodyPr>
          <a:lstStyle/>
          <a:p>
            <a:pPr algn="ctr"/>
            <a:r>
              <a:rPr lang="zh-CN" altLang="en-US" sz="54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网络第一次上网地点</a:t>
            </a:r>
            <a:endParaRPr lang="zh-CN" altLang="en-US" sz="5400" b="1" cap="none" spc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085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网民第一次上网的地点情况</a:t>
            </a:r>
            <a:r>
              <a:rPr lang="zh-CN" altLang="en-US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60600"/>
          </a:xfrm>
        </p:spPr>
        <p:txBody>
          <a:bodyPr/>
          <a:lstStyle/>
          <a:p>
            <a:r>
              <a:rPr lang="zh-CN" altLang="en-US"/>
              <a:t>　　在</a:t>
            </a:r>
            <a:r>
              <a:rPr lang="en-US" altLang="zh-CN"/>
              <a:t>1886</a:t>
            </a:r>
            <a:r>
              <a:rPr lang="zh-CN" altLang="en-US"/>
              <a:t>名被调查者当中，第一次上网在网吧的</a:t>
            </a:r>
            <a:r>
              <a:rPr lang="en-US" altLang="zh-CN"/>
              <a:t>1214</a:t>
            </a:r>
            <a:r>
              <a:rPr lang="zh-CN" altLang="en-US"/>
              <a:t>人，占</a:t>
            </a:r>
            <a:r>
              <a:rPr lang="en-US" altLang="zh-CN"/>
              <a:t>65%</a:t>
            </a:r>
            <a:r>
              <a:rPr lang="zh-CN" altLang="en-US"/>
              <a:t>；在家的</a:t>
            </a:r>
            <a:r>
              <a:rPr lang="en-US" altLang="zh-CN"/>
              <a:t>299</a:t>
            </a:r>
            <a:r>
              <a:rPr lang="zh-CN" altLang="en-US"/>
              <a:t>人，占</a:t>
            </a:r>
            <a:r>
              <a:rPr lang="en-US" altLang="zh-CN"/>
              <a:t>16%</a:t>
            </a:r>
            <a:r>
              <a:rPr lang="zh-CN" altLang="en-US"/>
              <a:t>；在公司的</a:t>
            </a:r>
            <a:r>
              <a:rPr lang="en-US" altLang="zh-CN"/>
              <a:t>107</a:t>
            </a:r>
            <a:r>
              <a:rPr lang="zh-CN" altLang="en-US"/>
              <a:t>人，占</a:t>
            </a:r>
            <a:r>
              <a:rPr lang="en-US" altLang="zh-CN"/>
              <a:t>6%</a:t>
            </a:r>
            <a:r>
              <a:rPr lang="zh-CN" altLang="en-US"/>
              <a:t>；在其他地方的</a:t>
            </a:r>
            <a:r>
              <a:rPr lang="en-US" altLang="zh-CN"/>
              <a:t>256</a:t>
            </a:r>
            <a:r>
              <a:rPr lang="zh-CN" altLang="en-US"/>
              <a:t>人，占</a:t>
            </a:r>
            <a:r>
              <a:rPr lang="en-US" altLang="zh-CN"/>
              <a:t>13%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中国网民第一次上网调查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3300" b="1">
                <a:solidFill>
                  <a:srgbClr val="F5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2006</a:t>
            </a:r>
            <a:r>
              <a:rPr lang="zh-CN" altLang="zh-CN" sz="3300" b="1">
                <a:solidFill>
                  <a:srgbClr val="F5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年以前，新网民上网的主要场所是网吧。</a:t>
            </a:r>
            <a:r>
              <a:rPr lang="en-US" altLang="zh-CN" sz="3300" b="1">
                <a:solidFill>
                  <a:srgbClr val="F5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2006</a:t>
            </a:r>
            <a:r>
              <a:rPr lang="zh-CN" altLang="zh-CN" sz="3300" b="1">
                <a:solidFill>
                  <a:srgbClr val="F5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年开始，家庭成了新网民上网的主要场所</a:t>
            </a:r>
            <a:endParaRPr lang="zh-CN" altLang="en-US" sz="3300" b="1">
              <a:solidFill>
                <a:srgbClr val="F5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7" descr="20071201183227a3d7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87" y="3134519"/>
            <a:ext cx="25622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3154363"/>
            <a:ext cx="8961438" cy="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51623"/>
              </p:ext>
            </p:extLst>
          </p:nvPr>
        </p:nvGraphicFramePr>
        <p:xfrm>
          <a:off x="1800000" y="2880000"/>
          <a:ext cx="576000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93383224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8424648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385962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21352679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B05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网吧</a:t>
                      </a:r>
                      <a:endParaRPr lang="zh-CN" sz="2000" kern="100">
                        <a:solidFill>
                          <a:srgbClr val="00B05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B05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家</a:t>
                      </a:r>
                      <a:endParaRPr lang="zh-CN" sz="2000" kern="100">
                        <a:solidFill>
                          <a:srgbClr val="00B05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indent="4000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B05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公司</a:t>
                      </a:r>
                      <a:endParaRPr lang="zh-CN" sz="2000" kern="100">
                        <a:solidFill>
                          <a:srgbClr val="00B05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B05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其他</a:t>
                      </a:r>
                      <a:endParaRPr lang="zh-CN" sz="2000" kern="100">
                        <a:solidFill>
                          <a:srgbClr val="00B05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71195212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B05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1214</a:t>
                      </a:r>
                      <a:r>
                        <a:rPr lang="zh-CN" sz="2000" kern="100">
                          <a:solidFill>
                            <a:srgbClr val="00B05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人</a:t>
                      </a:r>
                      <a:endParaRPr lang="zh-CN" sz="2000" kern="100">
                        <a:solidFill>
                          <a:srgbClr val="00B05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B05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299</a:t>
                      </a:r>
                      <a:r>
                        <a:rPr lang="zh-CN" sz="2000" kern="100">
                          <a:solidFill>
                            <a:srgbClr val="00B05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人</a:t>
                      </a:r>
                      <a:endParaRPr lang="zh-CN" sz="2000" kern="100">
                        <a:solidFill>
                          <a:srgbClr val="00B05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B05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107</a:t>
                      </a:r>
                      <a:r>
                        <a:rPr lang="zh-CN" sz="2000" kern="100">
                          <a:solidFill>
                            <a:srgbClr val="00B05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人</a:t>
                      </a:r>
                      <a:endParaRPr lang="zh-CN" sz="2000" kern="100">
                        <a:solidFill>
                          <a:srgbClr val="00B05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B05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256</a:t>
                      </a:r>
                      <a:r>
                        <a:rPr lang="zh-CN" sz="2000" kern="100">
                          <a:solidFill>
                            <a:srgbClr val="00B05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人</a:t>
                      </a:r>
                      <a:endParaRPr lang="zh-CN" sz="2000" kern="100">
                        <a:solidFill>
                          <a:srgbClr val="00B05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5802086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7764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771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82897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45276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57</Words>
  <Application>Microsoft Office PowerPoint</Application>
  <PresentationFormat>全屏显示(4:3)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黑体</vt:lpstr>
      <vt:lpstr>楷体</vt:lpstr>
      <vt:lpstr>宋体</vt:lpstr>
      <vt:lpstr>Arial</vt:lpstr>
      <vt:lpstr>Times New Roman</vt:lpstr>
      <vt:lpstr>默认设计模板</vt:lpstr>
      <vt:lpstr>PowerPoint 演示文稿</vt:lpstr>
      <vt:lpstr>网民第一次上网的地点情况 </vt:lpstr>
      <vt:lpstr>中国网民第一次上网调查 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中国网民第一次上网调查 </dc:title>
  <dc:creator>User</dc:creator>
  <cp:lastModifiedBy>wx</cp:lastModifiedBy>
  <cp:revision>7</cp:revision>
  <dcterms:created xsi:type="dcterms:W3CDTF">2008-02-08T07:58:57Z</dcterms:created>
  <dcterms:modified xsi:type="dcterms:W3CDTF">2020-12-07T08:43:08Z</dcterms:modified>
</cp:coreProperties>
</file>