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5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2020/6/6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图列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772816"/>
            <a:ext cx="5485714" cy="3200000"/>
          </a:xfrm>
        </p:spPr>
      </p:pic>
      <p:sp>
        <p:nvSpPr>
          <p:cNvPr id="7" name="TextBox 6"/>
          <p:cNvSpPr txBox="1"/>
          <p:nvPr/>
        </p:nvSpPr>
        <p:spPr>
          <a:xfrm>
            <a:off x="5292080" y="3068960"/>
            <a:ext cx="720080" cy="90000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cxnSp>
        <p:nvCxnSpPr>
          <p:cNvPr id="9" name="直接箭头连接符 8"/>
          <p:cNvCxnSpPr/>
          <p:nvPr/>
        </p:nvCxnSpPr>
        <p:spPr>
          <a:xfrm>
            <a:off x="6228184" y="3284984"/>
            <a:ext cx="720080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164288" y="306896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图例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772942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78098"/>
          </a:xfrm>
        </p:spPr>
        <p:txBody>
          <a:bodyPr/>
          <a:lstStyle/>
          <a:p>
            <a:r>
              <a:rPr lang="zh-CN" altLang="en-US" dirty="0" smtClean="0"/>
              <a:t>图例设置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052736"/>
            <a:ext cx="7058025" cy="1296144"/>
          </a:xfrm>
        </p:spPr>
      </p:pic>
      <p:sp>
        <p:nvSpPr>
          <p:cNvPr id="5" name="TextBox 4"/>
          <p:cNvSpPr txBox="1"/>
          <p:nvPr/>
        </p:nvSpPr>
        <p:spPr>
          <a:xfrm>
            <a:off x="4355976" y="1196751"/>
            <a:ext cx="576064" cy="369332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491936" y="1556791"/>
            <a:ext cx="504000" cy="68400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763688" y="2636912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布局</a:t>
            </a:r>
            <a:endParaRPr lang="zh-CN" altLang="en-US" dirty="0"/>
          </a:p>
        </p:txBody>
      </p:sp>
      <p:sp>
        <p:nvSpPr>
          <p:cNvPr id="8" name="右箭头 7"/>
          <p:cNvSpPr/>
          <p:nvPr/>
        </p:nvSpPr>
        <p:spPr>
          <a:xfrm>
            <a:off x="3994820" y="2636912"/>
            <a:ext cx="648072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408232" y="2636912"/>
            <a:ext cx="1044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图例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3356992"/>
            <a:ext cx="1224136" cy="326943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519172" y="3360920"/>
            <a:ext cx="1108611" cy="32400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519173" y="3789040"/>
            <a:ext cx="1108611" cy="259200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519173" y="6464422"/>
            <a:ext cx="1108611" cy="14400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cxnSp>
        <p:nvCxnSpPr>
          <p:cNvPr id="15" name="直接箭头连接符 14"/>
          <p:cNvCxnSpPr/>
          <p:nvPr/>
        </p:nvCxnSpPr>
        <p:spPr>
          <a:xfrm>
            <a:off x="2699792" y="3528917"/>
            <a:ext cx="1295028" cy="0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2700908" y="6531638"/>
            <a:ext cx="1295028" cy="0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2699792" y="5082716"/>
            <a:ext cx="1295028" cy="0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642892" y="3360920"/>
            <a:ext cx="1585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不</a:t>
            </a:r>
            <a:r>
              <a:rPr lang="zh-CN" altLang="en-US" dirty="0" smtClean="0"/>
              <a:t>显示图例</a:t>
            </a:r>
            <a:endParaRPr lang="zh-CN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642892" y="4807041"/>
            <a:ext cx="30974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设置图例的位子，默认是在右侧</a:t>
            </a:r>
            <a:endParaRPr lang="zh-CN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697482" y="6279756"/>
            <a:ext cx="3402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设置图例背景、边框、效果等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2338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8" grpId="0" animBg="1"/>
      <p:bldP spid="9" grpId="0"/>
      <p:bldP spid="11" grpId="0" animBg="1"/>
      <p:bldP spid="12" grpId="0" animBg="1"/>
      <p:bldP spid="13" grpId="0" animBg="1"/>
      <p:bldP spid="18" grpId="0"/>
      <p:bldP spid="19" grpId="0"/>
      <p:bldP spid="20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全屏显示(4:3)</PresentationFormat>
  <Paragraphs>8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</vt:lpstr>
      <vt:lpstr>图列</vt:lpstr>
      <vt:lpstr>图例设置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图列</dc:title>
  <dc:creator>wx</dc:creator>
  <cp:lastModifiedBy>wx</cp:lastModifiedBy>
  <cp:revision>2</cp:revision>
  <dcterms:created xsi:type="dcterms:W3CDTF">2020-06-06T02:09:53Z</dcterms:created>
  <dcterms:modified xsi:type="dcterms:W3CDTF">2020-06-06T07:37:56Z</dcterms:modified>
</cp:coreProperties>
</file>