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5400000" cy="3161842"/>
          </a:xfrm>
        </p:spPr>
      </p:pic>
      <p:sp>
        <p:nvSpPr>
          <p:cNvPr id="5" name="TextBox 4"/>
          <p:cNvSpPr txBox="1"/>
          <p:nvPr/>
        </p:nvSpPr>
        <p:spPr>
          <a:xfrm>
            <a:off x="6171429" y="213285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数据标签包括有数据的值，名称等。例如这个图表中</a:t>
            </a:r>
            <a:r>
              <a:rPr lang="zh-CN" altLang="en-US" smtClean="0"/>
              <a:t>的</a:t>
            </a:r>
            <a:r>
              <a:rPr lang="zh-CN" altLang="en-US" smtClean="0"/>
              <a:t>学生成绩</a:t>
            </a:r>
            <a:r>
              <a:rPr lang="zh-CN" altLang="en-US" dirty="0" smtClean="0"/>
              <a:t>。数据标签默认不显示。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12032" y="2276872"/>
            <a:ext cx="648000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20072" y="2564872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设置数据标签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59817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7369315" y="11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4302" y="2420888"/>
            <a:ext cx="11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数据标签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7524328" y="184482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3888" y="1412776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1782108"/>
            <a:ext cx="576064" cy="68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1440000" cy="2459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3357137"/>
            <a:ext cx="144000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3789040"/>
            <a:ext cx="1440000" cy="176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46" y="5632001"/>
            <a:ext cx="1440000" cy="18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520" y="3541803"/>
            <a:ext cx="9362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91520" y="4658648"/>
            <a:ext cx="936264" cy="123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676603" y="5144418"/>
            <a:ext cx="2679373" cy="565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33571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不显示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22108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设置数据标签的位子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0" y="3348200"/>
            <a:ext cx="2746212" cy="2956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68090" y="3435796"/>
            <a:ext cx="60796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148064" y="3620462"/>
            <a:ext cx="2448272" cy="102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4348" y="3212976"/>
            <a:ext cx="1260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设置数据标签的的内容，数据的格式等。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62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25" grpId="0"/>
      <p:bldP spid="26" grpId="0"/>
      <p:bldP spid="30" grpId="0" animBg="1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数据标签</vt:lpstr>
      <vt:lpstr>设置数据标签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3</cp:revision>
  <dcterms:created xsi:type="dcterms:W3CDTF">2020-06-06T07:45:49Z</dcterms:created>
  <dcterms:modified xsi:type="dcterms:W3CDTF">2020-06-08T01:39:36Z</dcterms:modified>
</cp:coreProperties>
</file>