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模拟运算表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4896544" cy="2856317"/>
          </a:xfrm>
        </p:spPr>
      </p:pic>
      <p:sp>
        <p:nvSpPr>
          <p:cNvPr id="5" name="TextBox 4"/>
          <p:cNvSpPr txBox="1"/>
          <p:nvPr/>
        </p:nvSpPr>
        <p:spPr>
          <a:xfrm>
            <a:off x="395536" y="3429000"/>
            <a:ext cx="4248472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860032" y="3068960"/>
            <a:ext cx="1440160" cy="5760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00192" y="27089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模拟运算表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248994"/>
            <a:ext cx="4838256" cy="127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25777" y="5536994"/>
            <a:ext cx="548158" cy="57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0662" y="5170547"/>
            <a:ext cx="548158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44998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模拟运算表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5166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925777" y="4437112"/>
            <a:ext cx="926143" cy="44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模拟运算表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模拟运算表</dc:title>
  <dc:creator>wx</dc:creator>
  <cp:lastModifiedBy>wx</cp:lastModifiedBy>
  <cp:revision>1</cp:revision>
  <dcterms:created xsi:type="dcterms:W3CDTF">2020-06-07T08:23:44Z</dcterms:created>
  <dcterms:modified xsi:type="dcterms:W3CDTF">2020-06-07T08:28:29Z</dcterms:modified>
</cp:coreProperties>
</file>