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迷你</a:t>
            </a:r>
            <a:r>
              <a:rPr lang="zh-CN" altLang="en-US" dirty="0" smtClean="0"/>
              <a:t>图组合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124744"/>
            <a:ext cx="2590800" cy="4210050"/>
          </a:xfrm>
        </p:spPr>
      </p:pic>
      <p:sp>
        <p:nvSpPr>
          <p:cNvPr id="5" name="TextBox 4"/>
          <p:cNvSpPr txBox="1"/>
          <p:nvPr/>
        </p:nvSpPr>
        <p:spPr>
          <a:xfrm>
            <a:off x="899592" y="1484784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选中任意一个迷你图时，所有的迷你图都被一个蓝色的边框的包围住，被蓝色边框包围住的就表示这些迷你图是一个组，当对任意一个迷你图修改时，比如修改迷你图颜色，设置标记等，所有一组的迷你图都会被修改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3501008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例如将一个迷你图颜色设置为红色，那么所有这组的迷你图都会变成红色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748" y="1196752"/>
            <a:ext cx="17430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6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753" y="29158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单独设置一个迷你图，可以取消组合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836713"/>
            <a:ext cx="6192689" cy="12241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5696" y="836713"/>
            <a:ext cx="86409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56176" y="1772816"/>
            <a:ext cx="648072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33955" y="1340768"/>
            <a:ext cx="648072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7" y="2420888"/>
            <a:ext cx="1440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选中一个或多个迷你图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2627784" y="2564033"/>
            <a:ext cx="7920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71065" y="25556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64088" y="253176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73524" y="2555612"/>
            <a:ext cx="115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取消组合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4499992" y="2563643"/>
            <a:ext cx="7920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6372200" y="2568679"/>
            <a:ext cx="7920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309" y="3140969"/>
            <a:ext cx="1577529" cy="324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09" y="3143863"/>
            <a:ext cx="1429173" cy="3240000"/>
          </a:xfrm>
          <a:prstGeom prst="rect">
            <a:avLst/>
          </a:prstGeom>
        </p:spPr>
      </p:pic>
      <p:sp>
        <p:nvSpPr>
          <p:cNvPr id="16" name="右箭头 15"/>
          <p:cNvSpPr/>
          <p:nvPr/>
        </p:nvSpPr>
        <p:spPr>
          <a:xfrm>
            <a:off x="3311025" y="4290194"/>
            <a:ext cx="180020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20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/>
      <p:bldP spid="10" grpId="0"/>
      <p:bldP spid="11" grpId="0"/>
      <p:bldP spid="12" grpId="0" animBg="1"/>
      <p:bldP spid="13" grpId="0" animBg="1"/>
      <p:bldP spid="1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115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迷你图组合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</dc:creator>
  <cp:lastModifiedBy>wx</cp:lastModifiedBy>
  <cp:revision>6</cp:revision>
  <dcterms:created xsi:type="dcterms:W3CDTF">2020-06-04T13:03:58Z</dcterms:created>
  <dcterms:modified xsi:type="dcterms:W3CDTF">2020-06-04T13:29:16Z</dcterms:modified>
</cp:coreProperties>
</file>