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2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08" r:id="rId11"/>
    <p:sldId id="528" r:id="rId12"/>
    <p:sldId id="533" r:id="rId13"/>
    <p:sldId id="535" r:id="rId14"/>
    <p:sldId id="537" r:id="rId15"/>
    <p:sldId id="538" r:id="rId16"/>
    <p:sldId id="539" r:id="rId17"/>
    <p:sldId id="540" r:id="rId18"/>
    <p:sldId id="529" r:id="rId19"/>
    <p:sldId id="542" r:id="rId20"/>
    <p:sldId id="466" r:id="rId21"/>
    <p:sldId id="543" r:id="rId22"/>
    <p:sldId id="467" r:id="rId23"/>
    <p:sldId id="509" r:id="rId24"/>
    <p:sldId id="510" r:id="rId25"/>
    <p:sldId id="544" r:id="rId26"/>
    <p:sldId id="468" r:id="rId27"/>
    <p:sldId id="511" r:id="rId28"/>
    <p:sldId id="545" r:id="rId29"/>
    <p:sldId id="469" r:id="rId30"/>
    <p:sldId id="492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75" r:id="rId39"/>
    <p:sldId id="546" r:id="rId40"/>
    <p:sldId id="470" r:id="rId41"/>
    <p:sldId id="471" r:id="rId42"/>
    <p:sldId id="472" r:id="rId43"/>
    <p:sldId id="547" r:id="rId44"/>
    <p:sldId id="548" r:id="rId45"/>
    <p:sldId id="290" r:id="rId46"/>
    <p:sldId id="291" r:id="rId47"/>
    <p:sldId id="341" r:id="rId48"/>
    <p:sldId id="389" r:id="rId49"/>
    <p:sldId id="385" r:id="rId50"/>
    <p:sldId id="549" r:id="rId51"/>
    <p:sldId id="346" r:id="rId52"/>
    <p:sldId id="550" r:id="rId53"/>
    <p:sldId id="551" r:id="rId54"/>
    <p:sldId id="375" r:id="rId55"/>
    <p:sldId id="552" r:id="rId56"/>
    <p:sldId id="348" r:id="rId57"/>
    <p:sldId id="374" r:id="rId58"/>
    <p:sldId id="500" r:id="rId59"/>
    <p:sldId id="553" r:id="rId60"/>
    <p:sldId id="501" r:id="rId61"/>
    <p:sldId id="379" r:id="rId62"/>
    <p:sldId id="485" r:id="rId63"/>
    <p:sldId id="502" r:id="rId64"/>
    <p:sldId id="554" r:id="rId65"/>
    <p:sldId id="386" r:id="rId66"/>
    <p:sldId id="387" r:id="rId67"/>
    <p:sldId id="390" r:id="rId68"/>
    <p:sldId id="555" r:id="rId69"/>
    <p:sldId id="292" r:id="rId70"/>
    <p:sldId id="376" r:id="rId71"/>
    <p:sldId id="377" r:id="rId72"/>
    <p:sldId id="342" r:id="rId73"/>
    <p:sldId id="343" r:id="rId74"/>
    <p:sldId id="344" r:id="rId75"/>
    <p:sldId id="383" r:id="rId76"/>
    <p:sldId id="345" r:id="rId77"/>
    <p:sldId id="556" r:id="rId78"/>
    <p:sldId id="453" r:id="rId79"/>
    <p:sldId id="475" r:id="rId80"/>
    <p:sldId id="452" r:id="rId81"/>
    <p:sldId id="516" r:id="rId82"/>
    <p:sldId id="393" r:id="rId83"/>
    <p:sldId id="394" r:id="rId84"/>
    <p:sldId id="395" r:id="rId85"/>
    <p:sldId id="396" r:id="rId86"/>
    <p:sldId id="397" r:id="rId87"/>
    <p:sldId id="398" r:id="rId88"/>
    <p:sldId id="520" r:id="rId89"/>
    <p:sldId id="419" r:id="rId90"/>
    <p:sldId id="420" r:id="rId91"/>
    <p:sldId id="519" r:id="rId92"/>
    <p:sldId id="402" r:id="rId93"/>
    <p:sldId id="414" r:id="rId94"/>
    <p:sldId id="503" r:id="rId95"/>
    <p:sldId id="505" r:id="rId96"/>
    <p:sldId id="403" r:id="rId97"/>
    <p:sldId id="489" r:id="rId98"/>
    <p:sldId id="490" r:id="rId99"/>
    <p:sldId id="416" r:id="rId100"/>
    <p:sldId id="407" r:id="rId101"/>
    <p:sldId id="406" r:id="rId102"/>
    <p:sldId id="405" r:id="rId103"/>
    <p:sldId id="521" r:id="rId104"/>
    <p:sldId id="522" r:id="rId105"/>
    <p:sldId id="408" r:id="rId106"/>
    <p:sldId id="412" r:id="rId107"/>
    <p:sldId id="476" r:id="rId108"/>
    <p:sldId id="409" r:id="rId109"/>
    <p:sldId id="361" r:id="rId110"/>
    <p:sldId id="560" r:id="rId111"/>
    <p:sldId id="561" r:id="rId112"/>
    <p:sldId id="562" r:id="rId113"/>
    <p:sldId id="366" r:id="rId114"/>
    <p:sldId id="455" r:id="rId115"/>
    <p:sldId id="573" r:id="rId116"/>
    <p:sldId id="563" r:id="rId117"/>
    <p:sldId id="564" r:id="rId118"/>
    <p:sldId id="570" r:id="rId119"/>
    <p:sldId id="571" r:id="rId120"/>
    <p:sldId id="572" r:id="rId121"/>
    <p:sldId id="367" r:id="rId122"/>
    <p:sldId id="368" r:id="rId123"/>
    <p:sldId id="486" r:id="rId124"/>
    <p:sldId id="369" r:id="rId125"/>
    <p:sldId id="488" r:id="rId126"/>
    <p:sldId id="447" r:id="rId127"/>
    <p:sldId id="296" r:id="rId128"/>
    <p:sldId id="480" r:id="rId129"/>
    <p:sldId id="298" r:id="rId130"/>
    <p:sldId id="315" r:id="rId131"/>
    <p:sldId id="449" r:id="rId132"/>
    <p:sldId id="313" r:id="rId133"/>
    <p:sldId id="309" r:id="rId134"/>
    <p:sldId id="300" r:id="rId135"/>
    <p:sldId id="307" r:id="rId136"/>
    <p:sldId id="450" r:id="rId137"/>
    <p:sldId id="308" r:id="rId138"/>
    <p:sldId id="317" r:id="rId139"/>
    <p:sldId id="351" r:id="rId140"/>
    <p:sldId id="451" r:id="rId1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975A-BB10-4CA8-AFC9-4987392754F7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取指令</a:t>
          </a:r>
          <a:endParaRPr lang="zh-CN" altLang="en-US" sz="2600" kern="1200" dirty="0"/>
        </a:p>
      </dsp:txBody>
      <dsp:txXfrm>
        <a:off x="33499" y="1579724"/>
        <a:ext cx="1545106" cy="904550"/>
      </dsp:txXfrm>
    </dsp:sp>
    <dsp:sp modelId="{0D165318-4676-4AF2-BFF0-F0BD5FB8DC8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66887" y="1912856"/>
        <a:ext cx="237646" cy="238286"/>
      </dsp:txXfrm>
    </dsp:sp>
    <dsp:sp modelId="{90BC8801-B25B-485D-AA4E-1BD934D1E6BB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分析指令</a:t>
          </a:r>
          <a:endParaRPr lang="zh-CN" altLang="en-US" sz="2600" kern="1200" dirty="0"/>
        </a:p>
      </dsp:txBody>
      <dsp:txXfrm>
        <a:off x="2275446" y="1579724"/>
        <a:ext cx="1545106" cy="904550"/>
      </dsp:txXfrm>
    </dsp:sp>
    <dsp:sp modelId="{D66B2A83-8AE1-4E70-9E6C-3B20216D1BF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08834" y="1912856"/>
        <a:ext cx="237646" cy="238286"/>
      </dsp:txXfrm>
    </dsp:sp>
    <dsp:sp modelId="{2F31C15F-CAA6-4B5C-ACC5-232E4428959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执行指令</a:t>
          </a:r>
          <a:endParaRPr lang="zh-CN" altLang="en-US" sz="26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7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8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7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8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108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</a:t>
            </a:r>
            <a:r>
              <a:rPr lang="zh-CN" altLang="en-US" dirty="0">
                <a:solidFill>
                  <a:srgbClr val="FF0000"/>
                </a:solidFill>
              </a:rPr>
              <a:t>键盘、鼠标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扫描仪、摄像头</a:t>
            </a:r>
            <a:r>
              <a:rPr lang="zh-CN" altLang="en-US" smtClean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</a:t>
            </a:r>
            <a:r>
              <a:rPr lang="zh-CN" altLang="en-US" dirty="0">
                <a:solidFill>
                  <a:srgbClr val="FF0000"/>
                </a:solidFill>
              </a:rPr>
              <a:t>显示器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主要指标是分辨率，</a:t>
            </a:r>
            <a:r>
              <a:rPr lang="en-US" altLang="zh-CN" dirty="0">
                <a:solidFill>
                  <a:srgbClr val="FF0000"/>
                </a:solidFill>
              </a:rPr>
              <a:t>640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480)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打印机、投影机等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>
                <a:solidFill>
                  <a:srgbClr val="FF0000"/>
                </a:solidFill>
              </a:rPr>
              <a:t>Windows</a:t>
            </a:r>
            <a:r>
              <a:rPr lang="zh-CN" altLang="en-US" sz="2400">
                <a:solidFill>
                  <a:srgbClr val="FF0000"/>
                </a:solidFill>
              </a:rPr>
              <a:t>系列</a:t>
            </a:r>
            <a:r>
              <a:rPr lang="zh-CN" altLang="en-US" sz="2400"/>
              <a:t>（单用户、多任务）、</a:t>
            </a:r>
            <a:r>
              <a:rPr lang="en-US" altLang="zh-CN" sz="2400">
                <a:solidFill>
                  <a:srgbClr val="FF0000"/>
                </a:solidFill>
              </a:rPr>
              <a:t>Linux</a:t>
            </a:r>
            <a:r>
              <a:rPr lang="en-US" altLang="zh-CN" sz="2400"/>
              <a:t>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 smtClean="0">
                <a:solidFill>
                  <a:srgbClr val="FF0000"/>
                </a:solidFill>
              </a:rPr>
              <a:t>操作系统、</a:t>
            </a:r>
            <a:r>
              <a:rPr lang="en-US" altLang="zh-CN" sz="2400" smtClean="0">
                <a:solidFill>
                  <a:srgbClr val="FF0000"/>
                </a:solidFill>
              </a:rPr>
              <a:t>Unix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>
                <a:solidFill>
                  <a:srgbClr val="FF0000"/>
                </a:solidFill>
              </a:rPr>
              <a:t>Oracle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SQLServer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</a:t>
            </a:r>
            <a:r>
              <a:rPr lang="zh-CN" altLang="en-US">
                <a:solidFill>
                  <a:srgbClr val="FF0000"/>
                </a:solidFill>
              </a:rPr>
              <a:t>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</a:t>
            </a:r>
            <a:r>
              <a:rPr lang="zh-CN" altLang="en-US"/>
              <a:t>了</a:t>
            </a:r>
            <a:r>
              <a:rPr lang="zh-CN" altLang="en-US" smtClean="0"/>
              <a:t>图灵机（</a:t>
            </a:r>
            <a:r>
              <a:rPr lang="en-US" altLang="zh-CN" smtClean="0"/>
              <a:t>1936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6)</a:t>
            </a:r>
            <a:r>
              <a:rPr lang="zh-CN" altLang="en-US" sz="2800" smtClean="0">
                <a:solidFill>
                  <a:srgbClr val="002060"/>
                </a:solidFill>
              </a:rPr>
              <a:t>仿真系统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7)</a:t>
            </a:r>
            <a:r>
              <a:rPr lang="zh-CN" altLang="en-US" sz="2800" smtClean="0">
                <a:solidFill>
                  <a:srgbClr val="002060"/>
                </a:solidFill>
              </a:rPr>
              <a:t>办公自动化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2020/9/28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62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83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</a:t>
            </a:r>
            <a:r>
              <a:rPr lang="zh-CN" altLang="en-US" sz="2400">
                <a:latin typeface="华文新魏" panose="02010800040101010101" pitchFamily="2" charset="-122"/>
                <a:cs typeface="Times New Roman" panose="02020603050405020304" pitchFamily="18" charset="0"/>
              </a:rPr>
              <a:t>国标</a:t>
            </a:r>
            <a:r>
              <a:rPr lang="zh-CN" altLang="en-US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(3123H)</a:t>
            </a:r>
            <a:endParaRPr lang="zh-CN" altLang="en-US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10923</TotalTime>
  <Words>5982</Words>
  <Application>Microsoft Office PowerPoint</Application>
  <PresentationFormat>全屏显示(4:3)</PresentationFormat>
  <Paragraphs>1250</Paragraphs>
  <Slides>140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58" baseType="lpstr">
      <vt:lpstr>Monotype Sorts</vt:lpstr>
      <vt:lpstr>方正姚体</vt:lpstr>
      <vt:lpstr>黑体</vt:lpstr>
      <vt:lpstr>华文琥珀</vt:lpstr>
      <vt:lpstr>华文隶书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1478</cp:revision>
  <dcterms:created xsi:type="dcterms:W3CDTF">2003-08-26T10:11:20Z</dcterms:created>
  <dcterms:modified xsi:type="dcterms:W3CDTF">2020-09-28T13:18:20Z</dcterms:modified>
</cp:coreProperties>
</file>