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11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Office2010-PowerPoint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36904" cy="1008112"/>
          </a:xfrm>
        </p:spPr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30677"/>
            <a:ext cx="8208912" cy="7301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桌面右键单击，选择新建</a:t>
            </a:r>
            <a:r>
              <a:rPr lang="en-US" altLang="zh-CN" sz="2400" dirty="0" smtClean="0"/>
              <a:t>PowerPoint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18135"/>
            <a:ext cx="3600400" cy="4113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5428439"/>
            <a:ext cx="1656184" cy="21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420888"/>
            <a:ext cx="4729273" cy="25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6" y="894765"/>
            <a:ext cx="8316416" cy="27502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5404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5940152" y="224644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24328" y="2246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46838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96" y="2492896"/>
            <a:ext cx="972436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2032" y="1772816"/>
            <a:ext cx="972436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1785342"/>
            <a:ext cx="792088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1785342"/>
            <a:ext cx="720080" cy="82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4653136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空文档，与右键新建相同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1087"/>
            <a:ext cx="2086423" cy="2199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4318"/>
            <a:ext cx="2520280" cy="239851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>
            <a:off x="1331640" y="2677562"/>
            <a:ext cx="900100" cy="16875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35896" y="2704283"/>
            <a:ext cx="0" cy="13727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860032" y="2704283"/>
            <a:ext cx="1872208" cy="1300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箭头 22"/>
          <p:cNvSpPr/>
          <p:nvPr/>
        </p:nvSpPr>
        <p:spPr>
          <a:xfrm>
            <a:off x="3131840" y="25135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7430" y="116632"/>
            <a:ext cx="14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打开一个已有的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40314"/>
          </a:xfrm>
        </p:spPr>
        <p:txBody>
          <a:bodyPr/>
          <a:lstStyle/>
          <a:p>
            <a:r>
              <a:rPr lang="zh-CN" altLang="en-US" dirty="0" smtClean="0"/>
              <a:t>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818656" cy="1900808"/>
          </a:xfrm>
        </p:spPr>
        <p:txBody>
          <a:bodyPr/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上角保存</a:t>
            </a:r>
            <a:endParaRPr lang="en-US" altLang="zh-CN" dirty="0" smtClean="0"/>
          </a:p>
          <a:p>
            <a:r>
              <a:rPr lang="en-US" altLang="zh-CN" dirty="0" smtClean="0"/>
              <a:t>Ctrl + S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zh-CN" altLang="en-US" dirty="0"/>
              <a:t>另存为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0768"/>
            <a:ext cx="3200400" cy="1476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6096" y="1268760"/>
            <a:ext cx="288032" cy="28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07" y="3212976"/>
            <a:ext cx="1330929" cy="3356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9588" y="3969088"/>
            <a:ext cx="1180724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6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创建幻灯片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5760640" cy="6480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新建的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是空白的，需要添加幻灯片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4330875" cy="2348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71836"/>
            <a:ext cx="3200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515893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50869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新建幻灯片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763688" y="5221649"/>
            <a:ext cx="792088" cy="30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4725144"/>
            <a:ext cx="6480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5158933"/>
            <a:ext cx="534288" cy="64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64096"/>
          </a:xfrm>
        </p:spPr>
        <p:txBody>
          <a:bodyPr/>
          <a:lstStyle/>
          <a:p>
            <a:r>
              <a:rPr lang="zh-CN" altLang="en-US" dirty="0" smtClean="0"/>
              <a:t>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93304"/>
            <a:ext cx="5400600" cy="33918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默认有十一种版式。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种版式都有各自的作用。</a:t>
            </a:r>
            <a:endParaRPr lang="en-US" altLang="zh-CN" dirty="0" smtClean="0"/>
          </a:p>
          <a:p>
            <a:r>
              <a:rPr lang="zh-CN" altLang="en-US" dirty="0" smtClean="0"/>
              <a:t>比如标题幻灯片多用来显示标题。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栏内容一般是图文混排使用。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06" y="980728"/>
            <a:ext cx="2808312" cy="55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幻灯片版式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5904656" cy="1080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版式可以修改幻灯片的版式。</a:t>
            </a:r>
            <a:endParaRPr lang="en-US" altLang="zh-CN" dirty="0" smtClean="0"/>
          </a:p>
          <a:p>
            <a:r>
              <a:rPr lang="zh-CN" altLang="en-US" dirty="0" smtClean="0"/>
              <a:t>版式中也可以选择十一种版式。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01008"/>
            <a:ext cx="3381375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7624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2780928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04940" y="27449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4716016" y="2781847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84168" y="2780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选择一种版式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3645024"/>
            <a:ext cx="5760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3982090"/>
            <a:ext cx="576064" cy="32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5824"/>
            <a:ext cx="2111534" cy="3262167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021543" y="4095296"/>
            <a:ext cx="648072" cy="29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152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例如将标题和内容版式改为两栏内容版式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1" y="2092455"/>
            <a:ext cx="3939511" cy="2887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101523"/>
            <a:ext cx="3989612" cy="28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124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Office2010-PowerPoint</vt:lpstr>
      <vt:lpstr>新建PPT文件</vt:lpstr>
      <vt:lpstr>PowerPoint 演示文稿</vt:lpstr>
      <vt:lpstr>保存</vt:lpstr>
      <vt:lpstr>创建幻灯片</vt:lpstr>
      <vt:lpstr>幻灯片</vt:lpstr>
      <vt:lpstr>幻灯片版式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Office2010-PowerPoint</dc:title>
  <dc:creator>wx</dc:creator>
  <cp:lastModifiedBy>wx</cp:lastModifiedBy>
  <cp:revision>8</cp:revision>
  <dcterms:created xsi:type="dcterms:W3CDTF">2020-06-08T12:37:15Z</dcterms:created>
  <dcterms:modified xsi:type="dcterms:W3CDTF">2020-06-08T14:11:08Z</dcterms:modified>
</cp:coreProperties>
</file>